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330" r:id="rId3"/>
    <p:sldId id="317" r:id="rId4"/>
    <p:sldId id="290" r:id="rId5"/>
    <p:sldId id="351" r:id="rId6"/>
    <p:sldId id="352" r:id="rId7"/>
    <p:sldId id="291" r:id="rId8"/>
    <p:sldId id="319" r:id="rId9"/>
    <p:sldId id="313" r:id="rId10"/>
    <p:sldId id="307" r:id="rId11"/>
    <p:sldId id="349" r:id="rId12"/>
    <p:sldId id="292" r:id="rId13"/>
    <p:sldId id="308" r:id="rId14"/>
    <p:sldId id="333" r:id="rId15"/>
    <p:sldId id="310" r:id="rId16"/>
    <p:sldId id="306" r:id="rId17"/>
    <p:sldId id="334" r:id="rId18"/>
    <p:sldId id="338" r:id="rId19"/>
    <p:sldId id="336" r:id="rId20"/>
    <p:sldId id="278" r:id="rId21"/>
    <p:sldId id="337" r:id="rId22"/>
    <p:sldId id="331" r:id="rId23"/>
    <p:sldId id="345" r:id="rId24"/>
    <p:sldId id="298" r:id="rId25"/>
    <p:sldId id="341" r:id="rId26"/>
    <p:sldId id="296" r:id="rId27"/>
    <p:sldId id="344" r:id="rId28"/>
    <p:sldId id="258" r:id="rId29"/>
    <p:sldId id="353" r:id="rId30"/>
    <p:sldId id="321" r:id="rId31"/>
    <p:sldId id="315" r:id="rId32"/>
    <p:sldId id="348" r:id="rId33"/>
    <p:sldId id="316" r:id="rId34"/>
    <p:sldId id="324" r:id="rId35"/>
    <p:sldId id="326" r:id="rId36"/>
    <p:sldId id="325" r:id="rId37"/>
    <p:sldId id="329" r:id="rId38"/>
    <p:sldId id="342" r:id="rId39"/>
    <p:sldId id="328" r:id="rId40"/>
    <p:sldId id="350" r:id="rId41"/>
    <p:sldId id="327" r:id="rId42"/>
    <p:sldId id="264" r:id="rId43"/>
    <p:sldId id="26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BC3EA"/>
    <a:srgbClr val="E7B7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56" autoAdjust="0"/>
    <p:restoredTop sz="74533" autoAdjust="0"/>
  </p:normalViewPr>
  <p:slideViewPr>
    <p:cSldViewPr snapToGrid="0">
      <p:cViewPr varScale="1">
        <p:scale>
          <a:sx n="50" d="100"/>
          <a:sy n="50" d="100"/>
        </p:scale>
        <p:origin x="916" y="24"/>
      </p:cViewPr>
      <p:guideLst/>
    </p:cSldViewPr>
  </p:slideViewPr>
  <p:notesTextViewPr>
    <p:cViewPr>
      <p:scale>
        <a:sx n="75" d="100"/>
        <a:sy n="75" d="100"/>
      </p:scale>
      <p:origin x="0" y="0"/>
    </p:cViewPr>
  </p:notesTextViewPr>
  <p:sorterViewPr>
    <p:cViewPr>
      <p:scale>
        <a:sx n="65" d="100"/>
        <a:sy n="65" d="100"/>
      </p:scale>
      <p:origin x="0" y="-42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ng Qianchen" userId="dc306e9d82c44ef2" providerId="LiveId" clId="{67435CA5-851B-4C3C-AFB8-77BE68240553}"/>
    <pc:docChg chg="modSld">
      <pc:chgData name="Liang Qianchen" userId="dc306e9d82c44ef2" providerId="LiveId" clId="{67435CA5-851B-4C3C-AFB8-77BE68240553}" dt="2019-08-09T02:32:25.352" v="11" actId="1076"/>
      <pc:docMkLst>
        <pc:docMk/>
      </pc:docMkLst>
      <pc:sldChg chg="delSp modSp modAnim">
        <pc:chgData name="Liang Qianchen" userId="dc306e9d82c44ef2" providerId="LiveId" clId="{67435CA5-851B-4C3C-AFB8-77BE68240553}" dt="2019-08-09T02:32:19.309" v="8"/>
        <pc:sldMkLst>
          <pc:docMk/>
          <pc:sldMk cId="163274146" sldId="264"/>
        </pc:sldMkLst>
        <pc:spChg chg="mod">
          <ac:chgData name="Liang Qianchen" userId="dc306e9d82c44ef2" providerId="LiveId" clId="{67435CA5-851B-4C3C-AFB8-77BE68240553}" dt="2019-08-09T02:31:05.454" v="3" actId="20577"/>
          <ac:spMkLst>
            <pc:docMk/>
            <pc:sldMk cId="163274146" sldId="264"/>
            <ac:spMk id="3" creationId="{AD9B6754-0414-45B3-90A9-D812CC1FF971}"/>
          </ac:spMkLst>
        </pc:spChg>
        <pc:grpChg chg="del">
          <ac:chgData name="Liang Qianchen" userId="dc306e9d82c44ef2" providerId="LiveId" clId="{67435CA5-851B-4C3C-AFB8-77BE68240553}" dt="2019-08-09T02:32:19.309" v="8"/>
          <ac:grpSpMkLst>
            <pc:docMk/>
            <pc:sldMk cId="163274146" sldId="264"/>
            <ac:grpSpMk id="50" creationId="{8EDC109A-916F-48F0-AA96-C7CF90FED9ED}"/>
          </ac:grpSpMkLst>
        </pc:grpChg>
      </pc:sldChg>
      <pc:sldChg chg="addSp modSp modAnim">
        <pc:chgData name="Liang Qianchen" userId="dc306e9d82c44ef2" providerId="LiveId" clId="{67435CA5-851B-4C3C-AFB8-77BE68240553}" dt="2019-08-09T02:32:25.352" v="11" actId="1076"/>
        <pc:sldMkLst>
          <pc:docMk/>
          <pc:sldMk cId="2862957221" sldId="268"/>
        </pc:sldMkLst>
        <pc:spChg chg="mod">
          <ac:chgData name="Liang Qianchen" userId="dc306e9d82c44ef2" providerId="LiveId" clId="{67435CA5-851B-4C3C-AFB8-77BE68240553}" dt="2019-08-09T02:31:11.752" v="7" actId="20577"/>
          <ac:spMkLst>
            <pc:docMk/>
            <pc:sldMk cId="2862957221" sldId="268"/>
            <ac:spMk id="3" creationId="{AD9B6754-0414-45B3-90A9-D812CC1FF971}"/>
          </ac:spMkLst>
        </pc:spChg>
        <pc:grpChg chg="add mod">
          <ac:chgData name="Liang Qianchen" userId="dc306e9d82c44ef2" providerId="LiveId" clId="{67435CA5-851B-4C3C-AFB8-77BE68240553}" dt="2019-08-09T02:32:25.352" v="11" actId="1076"/>
          <ac:grpSpMkLst>
            <pc:docMk/>
            <pc:sldMk cId="2862957221" sldId="268"/>
            <ac:grpSpMk id="8" creationId="{E0F4408F-EB61-4633-A417-66D3EAE86757}"/>
          </ac:grpSpMkLst>
        </pc:grpChg>
      </pc:sldChg>
    </pc:docChg>
  </pc:docChgLst>
  <pc:docChgLst>
    <pc:chgData name="Liang Qianchen" userId="dc306e9d82c44ef2" providerId="LiveId" clId="{102787D5-F60C-4E61-A7A0-CCC816D5C09C}"/>
    <pc:docChg chg="undo redo custSel addSld delSld modSld sldOrd">
      <pc:chgData name="Liang Qianchen" userId="dc306e9d82c44ef2" providerId="LiveId" clId="{102787D5-F60C-4E61-A7A0-CCC816D5C09C}" dt="2019-10-15T22:36:51.183" v="36582" actId="1076"/>
      <pc:docMkLst>
        <pc:docMk/>
      </pc:docMkLst>
      <pc:sldChg chg="delSp modSp delDesignElem">
        <pc:chgData name="Liang Qianchen" userId="dc306e9d82c44ef2" providerId="LiveId" clId="{102787D5-F60C-4E61-A7A0-CCC816D5C09C}" dt="2019-09-23T03:16:44.139" v="19830" actId="20577"/>
        <pc:sldMkLst>
          <pc:docMk/>
          <pc:sldMk cId="2335224584" sldId="256"/>
        </pc:sldMkLst>
        <pc:spChg chg="mod">
          <ac:chgData name="Liang Qianchen" userId="dc306e9d82c44ef2" providerId="LiveId" clId="{102787D5-F60C-4E61-A7A0-CCC816D5C09C}" dt="2019-09-23T03:16:44.139" v="19830" actId="20577"/>
          <ac:spMkLst>
            <pc:docMk/>
            <pc:sldMk cId="2335224584" sldId="256"/>
            <ac:spMk id="2" creationId="{4AA65F58-D576-43F8-B8F3-DEFD08082DA9}"/>
          </ac:spMkLst>
        </pc:spChg>
        <pc:spChg chg="mod">
          <ac:chgData name="Liang Qianchen" userId="dc306e9d82c44ef2" providerId="LiveId" clId="{102787D5-F60C-4E61-A7A0-CCC816D5C09C}" dt="2019-09-11T05:56:04.716" v="4332" actId="1076"/>
          <ac:spMkLst>
            <pc:docMk/>
            <pc:sldMk cId="2335224584" sldId="256"/>
            <ac:spMk id="3" creationId="{151FEB0E-88CC-4178-9F97-F72F277E93B8}"/>
          </ac:spMkLst>
        </pc:spChg>
        <pc:spChg chg="del">
          <ac:chgData name="Liang Qianchen" userId="dc306e9d82c44ef2" providerId="LiveId" clId="{102787D5-F60C-4E61-A7A0-CCC816D5C09C}" dt="2019-09-09T11:31:12.780" v="185"/>
          <ac:spMkLst>
            <pc:docMk/>
            <pc:sldMk cId="2335224584" sldId="256"/>
            <ac:spMk id="37" creationId="{559AE206-7EBA-4D33-8BC9-9D8158553F0E}"/>
          </ac:spMkLst>
        </pc:spChg>
        <pc:spChg chg="del">
          <ac:chgData name="Liang Qianchen" userId="dc306e9d82c44ef2" providerId="LiveId" clId="{102787D5-F60C-4E61-A7A0-CCC816D5C09C}" dt="2019-09-09T11:31:12.780" v="185"/>
          <ac:spMkLst>
            <pc:docMk/>
            <pc:sldMk cId="2335224584" sldId="256"/>
            <ac:spMk id="39" creationId="{6437D937-A7F1-4011-92B4-328E5BE1B166}"/>
          </ac:spMkLst>
        </pc:spChg>
        <pc:spChg chg="del">
          <ac:chgData name="Liang Qianchen" userId="dc306e9d82c44ef2" providerId="LiveId" clId="{102787D5-F60C-4E61-A7A0-CCC816D5C09C}" dt="2019-09-09T11:31:12.780" v="185"/>
          <ac:spMkLst>
            <pc:docMk/>
            <pc:sldMk cId="2335224584" sldId="256"/>
            <ac:spMk id="41" creationId="{B672F332-AF08-46C6-94F0-77684310D7B7}"/>
          </ac:spMkLst>
        </pc:spChg>
        <pc:spChg chg="del">
          <ac:chgData name="Liang Qianchen" userId="dc306e9d82c44ef2" providerId="LiveId" clId="{102787D5-F60C-4E61-A7A0-CCC816D5C09C}" dt="2019-09-09T11:31:12.780" v="185"/>
          <ac:spMkLst>
            <pc:docMk/>
            <pc:sldMk cId="2335224584" sldId="256"/>
            <ac:spMk id="43" creationId="{34244EF8-D73A-40E1-BE73-D46E6B4B04ED}"/>
          </ac:spMkLst>
        </pc:spChg>
        <pc:spChg chg="del">
          <ac:chgData name="Liang Qianchen" userId="dc306e9d82c44ef2" providerId="LiveId" clId="{102787D5-F60C-4E61-A7A0-CCC816D5C09C}" dt="2019-09-09T11:31:12.780" v="185"/>
          <ac:spMkLst>
            <pc:docMk/>
            <pc:sldMk cId="2335224584" sldId="256"/>
            <ac:spMk id="45" creationId="{AB84D7E8-4ECB-42D7-ADBF-01689B0F24AE}"/>
          </ac:spMkLst>
        </pc:spChg>
        <pc:cxnChg chg="del">
          <ac:chgData name="Liang Qianchen" userId="dc306e9d82c44ef2" providerId="LiveId" clId="{102787D5-F60C-4E61-A7A0-CCC816D5C09C}" dt="2019-09-09T11:31:12.780" v="185"/>
          <ac:cxnSpMkLst>
            <pc:docMk/>
            <pc:sldMk cId="2335224584" sldId="256"/>
            <ac:cxnSpMk id="47" creationId="{9E8E38ED-369A-44C2-B635-0BED0E48A6E8}"/>
          </ac:cxnSpMkLst>
        </pc:cxnChg>
      </pc:sldChg>
      <pc:sldChg chg="addSp delSp modSp ord delAnim modAnim modNotesTx">
        <pc:chgData name="Liang Qianchen" userId="dc306e9d82c44ef2" providerId="LiveId" clId="{102787D5-F60C-4E61-A7A0-CCC816D5C09C}" dt="2019-10-15T22:31:40.418" v="36566" actId="1036"/>
        <pc:sldMkLst>
          <pc:docMk/>
          <pc:sldMk cId="2770291071" sldId="258"/>
        </pc:sldMkLst>
        <pc:spChg chg="mod">
          <ac:chgData name="Liang Qianchen" userId="dc306e9d82c44ef2" providerId="LiveId" clId="{102787D5-F60C-4E61-A7A0-CCC816D5C09C}" dt="2019-09-22T12:59:24.081" v="19285" actId="1076"/>
          <ac:spMkLst>
            <pc:docMk/>
            <pc:sldMk cId="2770291071" sldId="258"/>
            <ac:spMk id="2" creationId="{80066FF9-6B79-4A34-807F-753CB613C3A9}"/>
          </ac:spMkLst>
        </pc:spChg>
        <pc:spChg chg="del mod">
          <ac:chgData name="Liang Qianchen" userId="dc306e9d82c44ef2" providerId="LiveId" clId="{102787D5-F60C-4E61-A7A0-CCC816D5C09C}" dt="2019-09-12T03:55:51.957" v="9919" actId="478"/>
          <ac:spMkLst>
            <pc:docMk/>
            <pc:sldMk cId="2770291071" sldId="258"/>
            <ac:spMk id="3" creationId="{8EB854FB-A92B-49D6-8DCB-7A747B7B661C}"/>
          </ac:spMkLst>
        </pc:spChg>
        <pc:spChg chg="del mod">
          <ac:chgData name="Liang Qianchen" userId="dc306e9d82c44ef2" providerId="LiveId" clId="{102787D5-F60C-4E61-A7A0-CCC816D5C09C}" dt="2019-09-12T14:24:38.821" v="12575" actId="478"/>
          <ac:spMkLst>
            <pc:docMk/>
            <pc:sldMk cId="2770291071" sldId="258"/>
            <ac:spMk id="4" creationId="{3197BD8C-26DF-4846-BBDA-C3BE722B7AB5}"/>
          </ac:spMkLst>
        </pc:spChg>
        <pc:spChg chg="mod topLvl">
          <ac:chgData name="Liang Qianchen" userId="dc306e9d82c44ef2" providerId="LiveId" clId="{102787D5-F60C-4E61-A7A0-CCC816D5C09C}" dt="2019-10-15T22:30:05.153" v="36506" actId="1076"/>
          <ac:spMkLst>
            <pc:docMk/>
            <pc:sldMk cId="2770291071" sldId="258"/>
            <ac:spMk id="5" creationId="{2FABA4A9-8C6B-435A-A289-0EC125AA8719}"/>
          </ac:spMkLst>
        </pc:spChg>
        <pc:spChg chg="add mod">
          <ac:chgData name="Liang Qianchen" userId="dc306e9d82c44ef2" providerId="LiveId" clId="{102787D5-F60C-4E61-A7A0-CCC816D5C09C}" dt="2019-10-15T22:31:40.418" v="36566" actId="1036"/>
          <ac:spMkLst>
            <pc:docMk/>
            <pc:sldMk cId="2770291071" sldId="258"/>
            <ac:spMk id="6" creationId="{107894F8-B72D-48E3-89D6-92F9807151B1}"/>
          </ac:spMkLst>
        </pc:spChg>
        <pc:spChg chg="add mod">
          <ac:chgData name="Liang Qianchen" userId="dc306e9d82c44ef2" providerId="LiveId" clId="{102787D5-F60C-4E61-A7A0-CCC816D5C09C}" dt="2019-10-15T22:30:58.894" v="36521" actId="1582"/>
          <ac:spMkLst>
            <pc:docMk/>
            <pc:sldMk cId="2770291071" sldId="258"/>
            <ac:spMk id="8" creationId="{338CD4C2-72D1-44FD-9324-AE773D612AF9}"/>
          </ac:spMkLst>
        </pc:spChg>
        <pc:spChg chg="add del mod">
          <ac:chgData name="Liang Qianchen" userId="dc306e9d82c44ef2" providerId="LiveId" clId="{102787D5-F60C-4E61-A7A0-CCC816D5C09C}" dt="2019-09-12T03:55:54.041" v="9920" actId="478"/>
          <ac:spMkLst>
            <pc:docMk/>
            <pc:sldMk cId="2770291071" sldId="258"/>
            <ac:spMk id="10" creationId="{8FB1BEBD-89E5-4764-B1D2-5643D91125FA}"/>
          </ac:spMkLst>
        </pc:spChg>
        <pc:spChg chg="add mod">
          <ac:chgData name="Liang Qianchen" userId="dc306e9d82c44ef2" providerId="LiveId" clId="{102787D5-F60C-4E61-A7A0-CCC816D5C09C}" dt="2019-09-23T12:19:30.801" v="26297" actId="20577"/>
          <ac:spMkLst>
            <pc:docMk/>
            <pc:sldMk cId="2770291071" sldId="258"/>
            <ac:spMk id="13" creationId="{78DD9079-50D6-4D43-B3F0-F15E2F8E016E}"/>
          </ac:spMkLst>
        </pc:spChg>
        <pc:spChg chg="add mod">
          <ac:chgData name="Liang Qianchen" userId="dc306e9d82c44ef2" providerId="LiveId" clId="{102787D5-F60C-4E61-A7A0-CCC816D5C09C}" dt="2019-10-15T22:31:40.418" v="36566" actId="1036"/>
          <ac:spMkLst>
            <pc:docMk/>
            <pc:sldMk cId="2770291071" sldId="258"/>
            <ac:spMk id="14" creationId="{DADB38E5-5D84-4FB0-B2DA-6DE615CF68B4}"/>
          </ac:spMkLst>
        </pc:spChg>
        <pc:grpChg chg="add mod">
          <ac:chgData name="Liang Qianchen" userId="dc306e9d82c44ef2" providerId="LiveId" clId="{102787D5-F60C-4E61-A7A0-CCC816D5C09C}" dt="2019-10-15T22:31:40.418" v="36566" actId="1036"/>
          <ac:grpSpMkLst>
            <pc:docMk/>
            <pc:sldMk cId="2770291071" sldId="258"/>
            <ac:grpSpMk id="3" creationId="{F4043FC0-0522-4736-84BD-3DC429221BAF}"/>
          </ac:grpSpMkLst>
        </pc:grpChg>
        <pc:grpChg chg="add del mod">
          <ac:chgData name="Liang Qianchen" userId="dc306e9d82c44ef2" providerId="LiveId" clId="{102787D5-F60C-4E61-A7A0-CCC816D5C09C}" dt="2019-09-22T12:51:31.789" v="19246" actId="478"/>
          <ac:grpSpMkLst>
            <pc:docMk/>
            <pc:sldMk cId="2770291071" sldId="258"/>
            <ac:grpSpMk id="12" creationId="{4A36D4E9-4D8C-4658-897A-6A9A9EC2129F}"/>
          </ac:grpSpMkLst>
        </pc:grpChg>
        <pc:grpChg chg="add mod topLvl">
          <ac:chgData name="Liang Qianchen" userId="dc306e9d82c44ef2" providerId="LiveId" clId="{102787D5-F60C-4E61-A7A0-CCC816D5C09C}" dt="2019-09-28T13:04:16.741" v="31526" actId="164"/>
          <ac:grpSpMkLst>
            <pc:docMk/>
            <pc:sldMk cId="2770291071" sldId="258"/>
            <ac:grpSpMk id="18" creationId="{36554D57-BA74-46F7-87E7-D0812BC06072}"/>
          </ac:grpSpMkLst>
        </pc:grpChg>
        <pc:grpChg chg="add del mod">
          <ac:chgData name="Liang Qianchen" userId="dc306e9d82c44ef2" providerId="LiveId" clId="{102787D5-F60C-4E61-A7A0-CCC816D5C09C}" dt="2019-09-28T13:04:06.594" v="31525" actId="165"/>
          <ac:grpSpMkLst>
            <pc:docMk/>
            <pc:sldMk cId="2770291071" sldId="258"/>
            <ac:grpSpMk id="19" creationId="{C10C0422-7B06-4845-917B-FE0112D9930B}"/>
          </ac:grpSpMkLst>
        </pc:grpChg>
        <pc:grpChg chg="add del mod">
          <ac:chgData name="Liang Qianchen" userId="dc306e9d82c44ef2" providerId="LiveId" clId="{102787D5-F60C-4E61-A7A0-CCC816D5C09C}" dt="2019-09-23T05:43:52.293" v="23299" actId="165"/>
          <ac:grpSpMkLst>
            <pc:docMk/>
            <pc:sldMk cId="2770291071" sldId="258"/>
            <ac:grpSpMk id="21" creationId="{0B7ACD05-4396-4E54-87F8-96225CBAE77A}"/>
          </ac:grpSpMkLst>
        </pc:grpChg>
        <pc:picChg chg="add mod">
          <ac:chgData name="Liang Qianchen" userId="dc306e9d82c44ef2" providerId="LiveId" clId="{102787D5-F60C-4E61-A7A0-CCC816D5C09C}" dt="2019-10-15T22:30:42.816" v="36514" actId="1076"/>
          <ac:picMkLst>
            <pc:docMk/>
            <pc:sldMk cId="2770291071" sldId="258"/>
            <ac:picMk id="4" creationId="{77DF48B2-E2D0-4452-8129-A3DFB63C7617}"/>
          </ac:picMkLst>
        </pc:picChg>
        <pc:picChg chg="del mod">
          <ac:chgData name="Liang Qianchen" userId="dc306e9d82c44ef2" providerId="LiveId" clId="{102787D5-F60C-4E61-A7A0-CCC816D5C09C}" dt="2019-09-22T12:51:27.485" v="19245" actId="478"/>
          <ac:picMkLst>
            <pc:docMk/>
            <pc:sldMk cId="2770291071" sldId="258"/>
            <ac:picMk id="6" creationId="{7FB80A48-4227-48D4-B653-89B8B20D9E69}"/>
          </ac:picMkLst>
        </pc:picChg>
        <pc:picChg chg="del mod">
          <ac:chgData name="Liang Qianchen" userId="dc306e9d82c44ef2" providerId="LiveId" clId="{102787D5-F60C-4E61-A7A0-CCC816D5C09C}" dt="2019-09-22T12:51:26.070" v="19244" actId="478"/>
          <ac:picMkLst>
            <pc:docMk/>
            <pc:sldMk cId="2770291071" sldId="258"/>
            <ac:picMk id="8" creationId="{1CAA5D9F-6671-425C-8441-6D29A608967C}"/>
          </ac:picMkLst>
        </pc:picChg>
        <pc:picChg chg="add del mod topLvl">
          <ac:chgData name="Liang Qianchen" userId="dc306e9d82c44ef2" providerId="LiveId" clId="{102787D5-F60C-4E61-A7A0-CCC816D5C09C}" dt="2019-09-22T12:51:31.789" v="19246" actId="478"/>
          <ac:picMkLst>
            <pc:docMk/>
            <pc:sldMk cId="2770291071" sldId="258"/>
            <ac:picMk id="9" creationId="{79D90FB4-7712-44AD-B1E5-E3E80BE1150C}"/>
          </ac:picMkLst>
        </pc:picChg>
        <pc:picChg chg="add del mod">
          <ac:chgData name="Liang Qianchen" userId="dc306e9d82c44ef2" providerId="LiveId" clId="{102787D5-F60C-4E61-A7A0-CCC816D5C09C}" dt="2019-09-22T12:51:33.669" v="19247" actId="478"/>
          <ac:picMkLst>
            <pc:docMk/>
            <pc:sldMk cId="2770291071" sldId="258"/>
            <ac:picMk id="11" creationId="{2069FBBE-ED76-44D6-A94E-5167D44C5274}"/>
          </ac:picMkLst>
        </pc:picChg>
        <pc:picChg chg="add del mod">
          <ac:chgData name="Liang Qianchen" userId="dc306e9d82c44ef2" providerId="LiveId" clId="{102787D5-F60C-4E61-A7A0-CCC816D5C09C}" dt="2019-09-28T13:03:51.132" v="31524" actId="478"/>
          <ac:picMkLst>
            <pc:docMk/>
            <pc:sldMk cId="2770291071" sldId="258"/>
            <ac:picMk id="12" creationId="{A4B9EC52-37EB-4448-93CF-BF483D08C3BE}"/>
          </ac:picMkLst>
        </pc:picChg>
        <pc:picChg chg="add mod topLvl">
          <ac:chgData name="Liang Qianchen" userId="dc306e9d82c44ef2" providerId="LiveId" clId="{102787D5-F60C-4E61-A7A0-CCC816D5C09C}" dt="2019-10-15T22:31:40.418" v="36566" actId="1036"/>
          <ac:picMkLst>
            <pc:docMk/>
            <pc:sldMk cId="2770291071" sldId="258"/>
            <ac:picMk id="15" creationId="{98441957-9A77-435F-90A5-46B88B08EC06}"/>
          </ac:picMkLst>
        </pc:picChg>
        <pc:picChg chg="add mod">
          <ac:chgData name="Liang Qianchen" userId="dc306e9d82c44ef2" providerId="LiveId" clId="{102787D5-F60C-4E61-A7A0-CCC816D5C09C}" dt="2019-09-22T12:59:55.172" v="19290" actId="14100"/>
          <ac:picMkLst>
            <pc:docMk/>
            <pc:sldMk cId="2770291071" sldId="258"/>
            <ac:picMk id="17" creationId="{75C6CC54-E5BE-4CA8-B291-637F1C642716}"/>
          </ac:picMkLst>
        </pc:picChg>
        <pc:cxnChg chg="add del mod topLvl">
          <ac:chgData name="Liang Qianchen" userId="dc306e9d82c44ef2" providerId="LiveId" clId="{102787D5-F60C-4E61-A7A0-CCC816D5C09C}" dt="2019-10-15T22:30:09.693" v="36507" actId="478"/>
          <ac:cxnSpMkLst>
            <pc:docMk/>
            <pc:sldMk cId="2770291071" sldId="258"/>
            <ac:cxnSpMk id="10" creationId="{474B4231-7EE8-44CC-82A7-A94787448C7D}"/>
          </ac:cxnSpMkLst>
        </pc:cxnChg>
        <pc:cxnChg chg="add mod">
          <ac:chgData name="Liang Qianchen" userId="dc306e9d82c44ef2" providerId="LiveId" clId="{102787D5-F60C-4E61-A7A0-CCC816D5C09C}" dt="2019-10-15T22:31:28.482" v="36526" actId="14100"/>
          <ac:cxnSpMkLst>
            <pc:docMk/>
            <pc:sldMk cId="2770291071" sldId="258"/>
            <ac:cxnSpMk id="11" creationId="{2A75F2F6-A0EE-4113-A4D8-ABE7C4944C2E}"/>
          </ac:cxnSpMkLst>
        </pc:cxnChg>
      </pc:sldChg>
      <pc:sldChg chg="modSp del ord modTransition modNotesTx">
        <pc:chgData name="Liang Qianchen" userId="dc306e9d82c44ef2" providerId="LiveId" clId="{102787D5-F60C-4E61-A7A0-CCC816D5C09C}" dt="2019-09-22T13:14:45.171" v="19424" actId="2696"/>
        <pc:sldMkLst>
          <pc:docMk/>
          <pc:sldMk cId="3037518238" sldId="260"/>
        </pc:sldMkLst>
        <pc:spChg chg="mod">
          <ac:chgData name="Liang Qianchen" userId="dc306e9d82c44ef2" providerId="LiveId" clId="{102787D5-F60C-4E61-A7A0-CCC816D5C09C}" dt="2019-09-11T05:50:59.272" v="4319" actId="20577"/>
          <ac:spMkLst>
            <pc:docMk/>
            <pc:sldMk cId="3037518238" sldId="260"/>
            <ac:spMk id="2" creationId="{41F7D36C-138D-4DA3-A557-4D9486533C50}"/>
          </ac:spMkLst>
        </pc:spChg>
        <pc:spChg chg="mod">
          <ac:chgData name="Liang Qianchen" userId="dc306e9d82c44ef2" providerId="LiveId" clId="{102787D5-F60C-4E61-A7A0-CCC816D5C09C}" dt="2019-09-22T12:17:06.437" v="18736" actId="1076"/>
          <ac:spMkLst>
            <pc:docMk/>
            <pc:sldMk cId="3037518238" sldId="260"/>
            <ac:spMk id="9" creationId="{B6B92B96-2B72-4FF0-82FF-0DD543E0C34C}"/>
          </ac:spMkLst>
        </pc:spChg>
      </pc:sldChg>
      <pc:sldChg chg="modSp del ord">
        <pc:chgData name="Liang Qianchen" userId="dc306e9d82c44ef2" providerId="LiveId" clId="{102787D5-F60C-4E61-A7A0-CCC816D5C09C}" dt="2019-09-12T03:29:41.690" v="8829" actId="2696"/>
        <pc:sldMkLst>
          <pc:docMk/>
          <pc:sldMk cId="264594248" sldId="261"/>
        </pc:sldMkLst>
        <pc:spChg chg="mod">
          <ac:chgData name="Liang Qianchen" userId="dc306e9d82c44ef2" providerId="LiveId" clId="{102787D5-F60C-4E61-A7A0-CCC816D5C09C}" dt="2019-09-10T06:19:28.884" v="1797" actId="1076"/>
          <ac:spMkLst>
            <pc:docMk/>
            <pc:sldMk cId="264594248" sldId="261"/>
            <ac:spMk id="23" creationId="{06A8EB96-1C77-4EB1-9CD4-E2B52C078CCA}"/>
          </ac:spMkLst>
        </pc:spChg>
      </pc:sldChg>
      <pc:sldChg chg="del modTransition">
        <pc:chgData name="Liang Qianchen" userId="dc306e9d82c44ef2" providerId="LiveId" clId="{102787D5-F60C-4E61-A7A0-CCC816D5C09C}" dt="2019-09-10T05:57:05.854" v="1122" actId="2696"/>
        <pc:sldMkLst>
          <pc:docMk/>
          <pc:sldMk cId="2179735343" sldId="262"/>
        </pc:sldMkLst>
      </pc:sldChg>
      <pc:sldChg chg="addSp delSp modSp del modNotesTx">
        <pc:chgData name="Liang Qianchen" userId="dc306e9d82c44ef2" providerId="LiveId" clId="{102787D5-F60C-4E61-A7A0-CCC816D5C09C}" dt="2019-09-12T12:41:52.743" v="12316" actId="2696"/>
        <pc:sldMkLst>
          <pc:docMk/>
          <pc:sldMk cId="163274146" sldId="264"/>
        </pc:sldMkLst>
        <pc:spChg chg="mod">
          <ac:chgData name="Liang Qianchen" userId="dc306e9d82c44ef2" providerId="LiveId" clId="{102787D5-F60C-4E61-A7A0-CCC816D5C09C}" dt="2019-09-12T03:08:49.721" v="8349" actId="20577"/>
          <ac:spMkLst>
            <pc:docMk/>
            <pc:sldMk cId="163274146" sldId="264"/>
            <ac:spMk id="2" creationId="{00F051A8-32D5-430D-93EE-C25995B62F04}"/>
          </ac:spMkLst>
        </pc:spChg>
        <pc:spChg chg="mod">
          <ac:chgData name="Liang Qianchen" userId="dc306e9d82c44ef2" providerId="LiveId" clId="{102787D5-F60C-4E61-A7A0-CCC816D5C09C}" dt="2019-09-11T09:30:10.678" v="6517" actId="20577"/>
          <ac:spMkLst>
            <pc:docMk/>
            <pc:sldMk cId="163274146" sldId="264"/>
            <ac:spMk id="3" creationId="{AD9B6754-0414-45B3-90A9-D812CC1FF971}"/>
          </ac:spMkLst>
        </pc:spChg>
        <pc:graphicFrameChg chg="del modGraphic">
          <ac:chgData name="Liang Qianchen" userId="dc306e9d82c44ef2" providerId="LiveId" clId="{102787D5-F60C-4E61-A7A0-CCC816D5C09C}" dt="2019-09-11T09:29:42.883" v="6513" actId="478"/>
          <ac:graphicFrameMkLst>
            <pc:docMk/>
            <pc:sldMk cId="163274146" sldId="264"/>
            <ac:graphicFrameMk id="4" creationId="{E39F7DF0-B00D-4D5A-B74E-76A26D99D6F0}"/>
          </ac:graphicFrameMkLst>
        </pc:graphicFrameChg>
        <pc:graphicFrameChg chg="add mod">
          <ac:chgData name="Liang Qianchen" userId="dc306e9d82c44ef2" providerId="LiveId" clId="{102787D5-F60C-4E61-A7A0-CCC816D5C09C}" dt="2019-09-11T09:29:54.396" v="6514" actId="1076"/>
          <ac:graphicFrameMkLst>
            <pc:docMk/>
            <pc:sldMk cId="163274146" sldId="264"/>
            <ac:graphicFrameMk id="30" creationId="{D635A5C8-5B09-488F-82CF-7AFEA661CC9B}"/>
          </ac:graphicFrameMkLst>
        </pc:graphicFrameChg>
      </pc:sldChg>
      <pc:sldChg chg="modSp add">
        <pc:chgData name="Liang Qianchen" userId="dc306e9d82c44ef2" providerId="LiveId" clId="{102787D5-F60C-4E61-A7A0-CCC816D5C09C}" dt="2019-09-26T06:24:13.905" v="30806" actId="207"/>
        <pc:sldMkLst>
          <pc:docMk/>
          <pc:sldMk cId="2154044214" sldId="264"/>
        </pc:sldMkLst>
        <pc:spChg chg="mod">
          <ac:chgData name="Liang Qianchen" userId="dc306e9d82c44ef2" providerId="LiveId" clId="{102787D5-F60C-4E61-A7A0-CCC816D5C09C}" dt="2019-09-26T06:24:13.905" v="30806" actId="207"/>
          <ac:spMkLst>
            <pc:docMk/>
            <pc:sldMk cId="2154044214" sldId="264"/>
            <ac:spMk id="41" creationId="{0667826B-DE38-4C95-98BE-6819AA811258}"/>
          </ac:spMkLst>
        </pc:spChg>
        <pc:grpChg chg="mod">
          <ac:chgData name="Liang Qianchen" userId="dc306e9d82c44ef2" providerId="LiveId" clId="{102787D5-F60C-4E61-A7A0-CCC816D5C09C}" dt="2019-09-26T06:24:13.905" v="30806" actId="207"/>
          <ac:grpSpMkLst>
            <pc:docMk/>
            <pc:sldMk cId="2154044214" sldId="264"/>
            <ac:grpSpMk id="36" creationId="{CEC698A5-B628-4FAF-9F3F-CE89AF41CF73}"/>
          </ac:grpSpMkLst>
        </pc:grpChg>
      </pc:sldChg>
      <pc:sldChg chg="modSp del">
        <pc:chgData name="Liang Qianchen" userId="dc306e9d82c44ef2" providerId="LiveId" clId="{102787D5-F60C-4E61-A7A0-CCC816D5C09C}" dt="2019-09-11T09:04:50.225" v="5635" actId="2696"/>
        <pc:sldMkLst>
          <pc:docMk/>
          <pc:sldMk cId="114841528" sldId="265"/>
        </pc:sldMkLst>
        <pc:spChg chg="mod">
          <ac:chgData name="Liang Qianchen" userId="dc306e9d82c44ef2" providerId="LiveId" clId="{102787D5-F60C-4E61-A7A0-CCC816D5C09C}" dt="2019-09-11T08:44:05.767" v="5403" actId="20577"/>
          <ac:spMkLst>
            <pc:docMk/>
            <pc:sldMk cId="114841528" sldId="265"/>
            <ac:spMk id="2" creationId="{41F7D36C-138D-4DA3-A557-4D9486533C50}"/>
          </ac:spMkLst>
        </pc:spChg>
        <pc:spChg chg="mod">
          <ac:chgData name="Liang Qianchen" userId="dc306e9d82c44ef2" providerId="LiveId" clId="{102787D5-F60C-4E61-A7A0-CCC816D5C09C}" dt="2019-09-11T09:02:39.822" v="5632" actId="20577"/>
          <ac:spMkLst>
            <pc:docMk/>
            <pc:sldMk cId="114841528" sldId="265"/>
            <ac:spMk id="9" creationId="{B6B92B96-2B72-4FF0-82FF-0DD543E0C34C}"/>
          </ac:spMkLst>
        </pc:spChg>
        <pc:spChg chg="mod">
          <ac:chgData name="Liang Qianchen" userId="dc306e9d82c44ef2" providerId="LiveId" clId="{102787D5-F60C-4E61-A7A0-CCC816D5C09C}" dt="2019-09-11T05:38:38.703" v="3608" actId="20577"/>
          <ac:spMkLst>
            <pc:docMk/>
            <pc:sldMk cId="114841528" sldId="265"/>
            <ac:spMk id="72" creationId="{B96B325E-E83B-4C70-A66C-BC659A78294E}"/>
          </ac:spMkLst>
        </pc:spChg>
        <pc:grpChg chg="mod">
          <ac:chgData name="Liang Qianchen" userId="dc306e9d82c44ef2" providerId="LiveId" clId="{102787D5-F60C-4E61-A7A0-CCC816D5C09C}" dt="2019-09-11T05:40:48.020" v="3698" actId="1076"/>
          <ac:grpSpMkLst>
            <pc:docMk/>
            <pc:sldMk cId="114841528" sldId="265"/>
            <ac:grpSpMk id="24" creationId="{23DF1972-87BE-4BEF-9C8D-38846DE50807}"/>
          </ac:grpSpMkLst>
        </pc:grpChg>
        <pc:grpChg chg="mod">
          <ac:chgData name="Liang Qianchen" userId="dc306e9d82c44ef2" providerId="LiveId" clId="{102787D5-F60C-4E61-A7A0-CCC816D5C09C}" dt="2019-09-11T05:38:58.324" v="3639" actId="1076"/>
          <ac:grpSpMkLst>
            <pc:docMk/>
            <pc:sldMk cId="114841528" sldId="265"/>
            <ac:grpSpMk id="73" creationId="{D0900F6C-B2A4-4990-BD1A-E85141E95FB7}"/>
          </ac:grpSpMkLst>
        </pc:grpChg>
        <pc:picChg chg="mod">
          <ac:chgData name="Liang Qianchen" userId="dc306e9d82c44ef2" providerId="LiveId" clId="{102787D5-F60C-4E61-A7A0-CCC816D5C09C}" dt="2019-09-11T05:38:52.368" v="3638" actId="1038"/>
          <ac:picMkLst>
            <pc:docMk/>
            <pc:sldMk cId="114841528" sldId="265"/>
            <ac:picMk id="13" creationId="{4D63E3C8-3517-45B5-8837-11081CABF3EB}"/>
          </ac:picMkLst>
        </pc:picChg>
      </pc:sldChg>
      <pc:sldChg chg="addSp delSp modSp del ord modTransition">
        <pc:chgData name="Liang Qianchen" userId="dc306e9d82c44ef2" providerId="LiveId" clId="{102787D5-F60C-4E61-A7A0-CCC816D5C09C}" dt="2019-09-12T12:42:08.082" v="12320" actId="2696"/>
        <pc:sldMkLst>
          <pc:docMk/>
          <pc:sldMk cId="4258169422" sldId="266"/>
        </pc:sldMkLst>
        <pc:spChg chg="mod">
          <ac:chgData name="Liang Qianchen" userId="dc306e9d82c44ef2" providerId="LiveId" clId="{102787D5-F60C-4E61-A7A0-CCC816D5C09C}" dt="2019-09-12T03:18:33.953" v="8645" actId="20577"/>
          <ac:spMkLst>
            <pc:docMk/>
            <pc:sldMk cId="4258169422" sldId="266"/>
            <ac:spMk id="2" creationId="{91F193B4-58B3-4FA7-9238-475DA6A4A21C}"/>
          </ac:spMkLst>
        </pc:spChg>
        <pc:spChg chg="del mod">
          <ac:chgData name="Liang Qianchen" userId="dc306e9d82c44ef2" providerId="LiveId" clId="{102787D5-F60C-4E61-A7A0-CCC816D5C09C}" dt="2019-09-11T10:41:32.085" v="7524" actId="478"/>
          <ac:spMkLst>
            <pc:docMk/>
            <pc:sldMk cId="4258169422" sldId="266"/>
            <ac:spMk id="3" creationId="{29C208E9-926F-4386-A8FE-870E79CB41D3}"/>
          </ac:spMkLst>
        </pc:spChg>
        <pc:spChg chg="add del mod">
          <ac:chgData name="Liang Qianchen" userId="dc306e9d82c44ef2" providerId="LiveId" clId="{102787D5-F60C-4E61-A7A0-CCC816D5C09C}" dt="2019-09-11T10:41:43.753" v="7529" actId="478"/>
          <ac:spMkLst>
            <pc:docMk/>
            <pc:sldMk cId="4258169422" sldId="266"/>
            <ac:spMk id="5" creationId="{B2BE2247-3BDC-40D0-8603-643DD3967424}"/>
          </ac:spMkLst>
        </pc:spChg>
        <pc:spChg chg="del mod">
          <ac:chgData name="Liang Qianchen" userId="dc306e9d82c44ef2" providerId="LiveId" clId="{102787D5-F60C-4E61-A7A0-CCC816D5C09C}" dt="2019-09-11T10:41:32.085" v="7524" actId="478"/>
          <ac:spMkLst>
            <pc:docMk/>
            <pc:sldMk cId="4258169422" sldId="266"/>
            <ac:spMk id="15" creationId="{FF083F30-AC4D-46A9-AAD8-38CA7025C6B9}"/>
          </ac:spMkLst>
        </pc:spChg>
        <pc:spChg chg="add del mod">
          <ac:chgData name="Liang Qianchen" userId="dc306e9d82c44ef2" providerId="LiveId" clId="{102787D5-F60C-4E61-A7A0-CCC816D5C09C}" dt="2019-09-11T10:41:57.858" v="7534" actId="20577"/>
          <ac:spMkLst>
            <pc:docMk/>
            <pc:sldMk cId="4258169422" sldId="266"/>
            <ac:spMk id="27" creationId="{A3149722-0FE4-4FC5-8E1C-34AFCFB4A97A}"/>
          </ac:spMkLst>
        </pc:spChg>
        <pc:spChg chg="add">
          <ac:chgData name="Liang Qianchen" userId="dc306e9d82c44ef2" providerId="LiveId" clId="{102787D5-F60C-4E61-A7A0-CCC816D5C09C}" dt="2019-09-11T10:41:33.165" v="7525"/>
          <ac:spMkLst>
            <pc:docMk/>
            <pc:sldMk cId="4258169422" sldId="266"/>
            <ac:spMk id="34" creationId="{18191B3D-3161-44B5-AA10-C81F13401842}"/>
          </ac:spMkLst>
        </pc:spChg>
        <pc:picChg chg="del mod">
          <ac:chgData name="Liang Qianchen" userId="dc306e9d82c44ef2" providerId="LiveId" clId="{102787D5-F60C-4E61-A7A0-CCC816D5C09C}" dt="2019-09-11T10:41:32.085" v="7524" actId="478"/>
          <ac:picMkLst>
            <pc:docMk/>
            <pc:sldMk cId="4258169422" sldId="266"/>
            <ac:picMk id="6" creationId="{78CA8D6C-54C0-4D34-8E88-6E73681E67B9}"/>
          </ac:picMkLst>
        </pc:picChg>
        <pc:picChg chg="del mod">
          <ac:chgData name="Liang Qianchen" userId="dc306e9d82c44ef2" providerId="LiveId" clId="{102787D5-F60C-4E61-A7A0-CCC816D5C09C}" dt="2019-09-11T10:41:32.085" v="7524" actId="478"/>
          <ac:picMkLst>
            <pc:docMk/>
            <pc:sldMk cId="4258169422" sldId="266"/>
            <ac:picMk id="8" creationId="{FF02003B-56B5-4BDA-8B16-319A7EC851F5}"/>
          </ac:picMkLst>
        </pc:picChg>
        <pc:picChg chg="del mod">
          <ac:chgData name="Liang Qianchen" userId="dc306e9d82c44ef2" providerId="LiveId" clId="{102787D5-F60C-4E61-A7A0-CCC816D5C09C}" dt="2019-09-11T10:41:32.085" v="7524" actId="478"/>
          <ac:picMkLst>
            <pc:docMk/>
            <pc:sldMk cId="4258169422" sldId="266"/>
            <ac:picMk id="9" creationId="{F7821311-C632-4128-9488-ACD84B81A2BD}"/>
          </ac:picMkLst>
        </pc:picChg>
        <pc:picChg chg="del mod">
          <ac:chgData name="Liang Qianchen" userId="dc306e9d82c44ef2" providerId="LiveId" clId="{102787D5-F60C-4E61-A7A0-CCC816D5C09C}" dt="2019-09-11T10:41:32.085" v="7524" actId="478"/>
          <ac:picMkLst>
            <pc:docMk/>
            <pc:sldMk cId="4258169422" sldId="266"/>
            <ac:picMk id="10" creationId="{C83023CD-A62C-4EE2-9DAA-D3DAA713489D}"/>
          </ac:picMkLst>
        </pc:picChg>
        <pc:picChg chg="del mod">
          <ac:chgData name="Liang Qianchen" userId="dc306e9d82c44ef2" providerId="LiveId" clId="{102787D5-F60C-4E61-A7A0-CCC816D5C09C}" dt="2019-09-11T10:41:32.085" v="7524" actId="478"/>
          <ac:picMkLst>
            <pc:docMk/>
            <pc:sldMk cId="4258169422" sldId="266"/>
            <ac:picMk id="11" creationId="{FE9443CD-D2C5-451F-94B7-368EFA112EEB}"/>
          </ac:picMkLst>
        </pc:picChg>
        <pc:picChg chg="del mod">
          <ac:chgData name="Liang Qianchen" userId="dc306e9d82c44ef2" providerId="LiveId" clId="{102787D5-F60C-4E61-A7A0-CCC816D5C09C}" dt="2019-09-11T10:41:32.085" v="7524" actId="478"/>
          <ac:picMkLst>
            <pc:docMk/>
            <pc:sldMk cId="4258169422" sldId="266"/>
            <ac:picMk id="13" creationId="{90A6F48D-C475-4B59-8A5A-42C3720DCFDE}"/>
          </ac:picMkLst>
        </pc:picChg>
        <pc:picChg chg="del mod">
          <ac:chgData name="Liang Qianchen" userId="dc306e9d82c44ef2" providerId="LiveId" clId="{102787D5-F60C-4E61-A7A0-CCC816D5C09C}" dt="2019-09-11T10:41:32.085" v="7524" actId="478"/>
          <ac:picMkLst>
            <pc:docMk/>
            <pc:sldMk cId="4258169422" sldId="266"/>
            <ac:picMk id="17" creationId="{90E6DC13-5B70-450E-827A-6AAFD75700EE}"/>
          </ac:picMkLst>
        </pc:picChg>
        <pc:picChg chg="del mod">
          <ac:chgData name="Liang Qianchen" userId="dc306e9d82c44ef2" providerId="LiveId" clId="{102787D5-F60C-4E61-A7A0-CCC816D5C09C}" dt="2019-09-11T10:41:32.085" v="7524" actId="478"/>
          <ac:picMkLst>
            <pc:docMk/>
            <pc:sldMk cId="4258169422" sldId="266"/>
            <ac:picMk id="18" creationId="{7D51BFD3-581C-4A3B-A069-984C53B16152}"/>
          </ac:picMkLst>
        </pc:picChg>
        <pc:picChg chg="del mod">
          <ac:chgData name="Liang Qianchen" userId="dc306e9d82c44ef2" providerId="LiveId" clId="{102787D5-F60C-4E61-A7A0-CCC816D5C09C}" dt="2019-09-11T10:41:32.085" v="7524" actId="478"/>
          <ac:picMkLst>
            <pc:docMk/>
            <pc:sldMk cId="4258169422" sldId="266"/>
            <ac:picMk id="19" creationId="{8BE12FF4-047A-4C6F-B6F9-98C86B011606}"/>
          </ac:picMkLst>
        </pc:picChg>
        <pc:picChg chg="del mod">
          <ac:chgData name="Liang Qianchen" userId="dc306e9d82c44ef2" providerId="LiveId" clId="{102787D5-F60C-4E61-A7A0-CCC816D5C09C}" dt="2019-09-11T10:41:32.085" v="7524" actId="478"/>
          <ac:picMkLst>
            <pc:docMk/>
            <pc:sldMk cId="4258169422" sldId="266"/>
            <ac:picMk id="20" creationId="{B24221B0-5D12-4864-B2B4-22D3C04F1351}"/>
          </ac:picMkLst>
        </pc:picChg>
        <pc:picChg chg="del mod">
          <ac:chgData name="Liang Qianchen" userId="dc306e9d82c44ef2" providerId="LiveId" clId="{102787D5-F60C-4E61-A7A0-CCC816D5C09C}" dt="2019-09-11T10:41:32.085" v="7524" actId="478"/>
          <ac:picMkLst>
            <pc:docMk/>
            <pc:sldMk cId="4258169422" sldId="266"/>
            <ac:picMk id="21" creationId="{4626FB66-6C96-4192-8E9E-AE6570A97AA6}"/>
          </ac:picMkLst>
        </pc:picChg>
        <pc:picChg chg="del mod">
          <ac:chgData name="Liang Qianchen" userId="dc306e9d82c44ef2" providerId="LiveId" clId="{102787D5-F60C-4E61-A7A0-CCC816D5C09C}" dt="2019-09-11T10:41:32.085" v="7524" actId="478"/>
          <ac:picMkLst>
            <pc:docMk/>
            <pc:sldMk cId="4258169422" sldId="266"/>
            <ac:picMk id="22" creationId="{2487BB6E-2C31-4013-A679-998BFBF76765}"/>
          </ac:picMkLst>
        </pc:picChg>
        <pc:picChg chg="del mod">
          <ac:chgData name="Liang Qianchen" userId="dc306e9d82c44ef2" providerId="LiveId" clId="{102787D5-F60C-4E61-A7A0-CCC816D5C09C}" dt="2019-09-11T10:41:32.085" v="7524" actId="478"/>
          <ac:picMkLst>
            <pc:docMk/>
            <pc:sldMk cId="4258169422" sldId="266"/>
            <ac:picMk id="23" creationId="{5B2460C0-824D-4B08-95C9-2E570256BD56}"/>
          </ac:picMkLst>
        </pc:picChg>
        <pc:picChg chg="del mod">
          <ac:chgData name="Liang Qianchen" userId="dc306e9d82c44ef2" providerId="LiveId" clId="{102787D5-F60C-4E61-A7A0-CCC816D5C09C}" dt="2019-09-11T10:41:32.085" v="7524" actId="478"/>
          <ac:picMkLst>
            <pc:docMk/>
            <pc:sldMk cId="4258169422" sldId="266"/>
            <ac:picMk id="24" creationId="{A036891A-E162-4898-BB19-C8CB4C7D51C6}"/>
          </ac:picMkLst>
        </pc:picChg>
        <pc:picChg chg="del mod">
          <ac:chgData name="Liang Qianchen" userId="dc306e9d82c44ef2" providerId="LiveId" clId="{102787D5-F60C-4E61-A7A0-CCC816D5C09C}" dt="2019-09-11T10:41:32.085" v="7524" actId="478"/>
          <ac:picMkLst>
            <pc:docMk/>
            <pc:sldMk cId="4258169422" sldId="266"/>
            <ac:picMk id="25" creationId="{042A35AA-308A-49AA-82EC-D38F60A0F478}"/>
          </ac:picMkLst>
        </pc:picChg>
        <pc:picChg chg="del mod">
          <ac:chgData name="Liang Qianchen" userId="dc306e9d82c44ef2" providerId="LiveId" clId="{102787D5-F60C-4E61-A7A0-CCC816D5C09C}" dt="2019-09-11T10:41:32.085" v="7524" actId="478"/>
          <ac:picMkLst>
            <pc:docMk/>
            <pc:sldMk cId="4258169422" sldId="266"/>
            <ac:picMk id="26" creationId="{E34C569F-6AE0-4206-89F1-C23B1AF13F18}"/>
          </ac:picMkLst>
        </pc:picChg>
        <pc:picChg chg="add">
          <ac:chgData name="Liang Qianchen" userId="dc306e9d82c44ef2" providerId="LiveId" clId="{102787D5-F60C-4E61-A7A0-CCC816D5C09C}" dt="2019-09-11T10:41:33.165" v="7525"/>
          <ac:picMkLst>
            <pc:docMk/>
            <pc:sldMk cId="4258169422" sldId="266"/>
            <ac:picMk id="28" creationId="{AA2E6C3C-265D-4DC1-9960-A6ED5A27F221}"/>
          </ac:picMkLst>
        </pc:picChg>
        <pc:picChg chg="add">
          <ac:chgData name="Liang Qianchen" userId="dc306e9d82c44ef2" providerId="LiveId" clId="{102787D5-F60C-4E61-A7A0-CCC816D5C09C}" dt="2019-09-11T10:41:33.165" v="7525"/>
          <ac:picMkLst>
            <pc:docMk/>
            <pc:sldMk cId="4258169422" sldId="266"/>
            <ac:picMk id="29" creationId="{0DB14CC4-4C09-4121-A0DC-5DCE3E2DA4DC}"/>
          </ac:picMkLst>
        </pc:picChg>
        <pc:picChg chg="add">
          <ac:chgData name="Liang Qianchen" userId="dc306e9d82c44ef2" providerId="LiveId" clId="{102787D5-F60C-4E61-A7A0-CCC816D5C09C}" dt="2019-09-11T10:41:33.165" v="7525"/>
          <ac:picMkLst>
            <pc:docMk/>
            <pc:sldMk cId="4258169422" sldId="266"/>
            <ac:picMk id="30" creationId="{D46E8335-FE8B-4D75-ACC3-232B064F1B58}"/>
          </ac:picMkLst>
        </pc:picChg>
        <pc:picChg chg="add">
          <ac:chgData name="Liang Qianchen" userId="dc306e9d82c44ef2" providerId="LiveId" clId="{102787D5-F60C-4E61-A7A0-CCC816D5C09C}" dt="2019-09-11T10:41:33.165" v="7525"/>
          <ac:picMkLst>
            <pc:docMk/>
            <pc:sldMk cId="4258169422" sldId="266"/>
            <ac:picMk id="31" creationId="{271C78FC-9B76-4BB8-A8CB-5C6961E5819C}"/>
          </ac:picMkLst>
        </pc:picChg>
        <pc:picChg chg="add">
          <ac:chgData name="Liang Qianchen" userId="dc306e9d82c44ef2" providerId="LiveId" clId="{102787D5-F60C-4E61-A7A0-CCC816D5C09C}" dt="2019-09-11T10:41:33.165" v="7525"/>
          <ac:picMkLst>
            <pc:docMk/>
            <pc:sldMk cId="4258169422" sldId="266"/>
            <ac:picMk id="32" creationId="{363B24EB-5D24-4466-A508-488B048F4C3B}"/>
          </ac:picMkLst>
        </pc:picChg>
        <pc:picChg chg="add">
          <ac:chgData name="Liang Qianchen" userId="dc306e9d82c44ef2" providerId="LiveId" clId="{102787D5-F60C-4E61-A7A0-CCC816D5C09C}" dt="2019-09-11T10:41:33.165" v="7525"/>
          <ac:picMkLst>
            <pc:docMk/>
            <pc:sldMk cId="4258169422" sldId="266"/>
            <ac:picMk id="33" creationId="{D6350998-281B-4D62-8D95-046A4ECB8780}"/>
          </ac:picMkLst>
        </pc:picChg>
        <pc:picChg chg="add">
          <ac:chgData name="Liang Qianchen" userId="dc306e9d82c44ef2" providerId="LiveId" clId="{102787D5-F60C-4E61-A7A0-CCC816D5C09C}" dt="2019-09-11T10:41:33.165" v="7525"/>
          <ac:picMkLst>
            <pc:docMk/>
            <pc:sldMk cId="4258169422" sldId="266"/>
            <ac:picMk id="35" creationId="{0ABA8C94-110E-4CB1-BEC7-ABB3C4F854A0}"/>
          </ac:picMkLst>
        </pc:picChg>
        <pc:picChg chg="add">
          <ac:chgData name="Liang Qianchen" userId="dc306e9d82c44ef2" providerId="LiveId" clId="{102787D5-F60C-4E61-A7A0-CCC816D5C09C}" dt="2019-09-11T10:41:33.165" v="7525"/>
          <ac:picMkLst>
            <pc:docMk/>
            <pc:sldMk cId="4258169422" sldId="266"/>
            <ac:picMk id="36" creationId="{DC940235-44C7-4BD3-AEAD-DEE0C4960720}"/>
          </ac:picMkLst>
        </pc:picChg>
        <pc:picChg chg="add">
          <ac:chgData name="Liang Qianchen" userId="dc306e9d82c44ef2" providerId="LiveId" clId="{102787D5-F60C-4E61-A7A0-CCC816D5C09C}" dt="2019-09-11T10:41:33.165" v="7525"/>
          <ac:picMkLst>
            <pc:docMk/>
            <pc:sldMk cId="4258169422" sldId="266"/>
            <ac:picMk id="37" creationId="{D5C9E04E-2D13-4E5A-B883-5079B3B0A4EA}"/>
          </ac:picMkLst>
        </pc:picChg>
        <pc:picChg chg="add">
          <ac:chgData name="Liang Qianchen" userId="dc306e9d82c44ef2" providerId="LiveId" clId="{102787D5-F60C-4E61-A7A0-CCC816D5C09C}" dt="2019-09-11T10:41:33.165" v="7525"/>
          <ac:picMkLst>
            <pc:docMk/>
            <pc:sldMk cId="4258169422" sldId="266"/>
            <ac:picMk id="38" creationId="{62AF6540-D76D-4EBE-83C7-C96CC0758108}"/>
          </ac:picMkLst>
        </pc:picChg>
        <pc:picChg chg="add mod">
          <ac:chgData name="Liang Qianchen" userId="dc306e9d82c44ef2" providerId="LiveId" clId="{102787D5-F60C-4E61-A7A0-CCC816D5C09C}" dt="2019-09-11T10:50:21.050" v="8216" actId="1076"/>
          <ac:picMkLst>
            <pc:docMk/>
            <pc:sldMk cId="4258169422" sldId="266"/>
            <ac:picMk id="39" creationId="{5990D9A4-5A70-467E-B565-BA90DF994148}"/>
          </ac:picMkLst>
        </pc:picChg>
        <pc:picChg chg="add">
          <ac:chgData name="Liang Qianchen" userId="dc306e9d82c44ef2" providerId="LiveId" clId="{102787D5-F60C-4E61-A7A0-CCC816D5C09C}" dt="2019-09-11T10:41:33.165" v="7525"/>
          <ac:picMkLst>
            <pc:docMk/>
            <pc:sldMk cId="4258169422" sldId="266"/>
            <ac:picMk id="40" creationId="{70B3361A-23F8-4DA7-B9CC-5437D78111A5}"/>
          </ac:picMkLst>
        </pc:picChg>
        <pc:picChg chg="add">
          <ac:chgData name="Liang Qianchen" userId="dc306e9d82c44ef2" providerId="LiveId" clId="{102787D5-F60C-4E61-A7A0-CCC816D5C09C}" dt="2019-09-11T10:41:33.165" v="7525"/>
          <ac:picMkLst>
            <pc:docMk/>
            <pc:sldMk cId="4258169422" sldId="266"/>
            <ac:picMk id="41" creationId="{FB819D89-39B0-4A9A-B73F-5AF8E48379E4}"/>
          </ac:picMkLst>
        </pc:picChg>
        <pc:picChg chg="add">
          <ac:chgData name="Liang Qianchen" userId="dc306e9d82c44ef2" providerId="LiveId" clId="{102787D5-F60C-4E61-A7A0-CCC816D5C09C}" dt="2019-09-11T10:41:33.165" v="7525"/>
          <ac:picMkLst>
            <pc:docMk/>
            <pc:sldMk cId="4258169422" sldId="266"/>
            <ac:picMk id="42" creationId="{F8EED5BF-1828-4B9F-BED8-4F43943B1B61}"/>
          </ac:picMkLst>
        </pc:picChg>
        <pc:picChg chg="add">
          <ac:chgData name="Liang Qianchen" userId="dc306e9d82c44ef2" providerId="LiveId" clId="{102787D5-F60C-4E61-A7A0-CCC816D5C09C}" dt="2019-09-11T10:41:33.165" v="7525"/>
          <ac:picMkLst>
            <pc:docMk/>
            <pc:sldMk cId="4258169422" sldId="266"/>
            <ac:picMk id="43" creationId="{97134A80-9C87-42CC-A221-06BDD1404426}"/>
          </ac:picMkLst>
        </pc:picChg>
        <pc:picChg chg="add">
          <ac:chgData name="Liang Qianchen" userId="dc306e9d82c44ef2" providerId="LiveId" clId="{102787D5-F60C-4E61-A7A0-CCC816D5C09C}" dt="2019-09-11T10:41:33.165" v="7525"/>
          <ac:picMkLst>
            <pc:docMk/>
            <pc:sldMk cId="4258169422" sldId="266"/>
            <ac:picMk id="44" creationId="{DF3F28BB-3E7F-4786-A2B1-C251948E6A5D}"/>
          </ac:picMkLst>
        </pc:picChg>
      </pc:sldChg>
      <pc:sldChg chg="addSp delSp modSp del delAnim modAnim">
        <pc:chgData name="Liang Qianchen" userId="dc306e9d82c44ef2" providerId="LiveId" clId="{102787D5-F60C-4E61-A7A0-CCC816D5C09C}" dt="2019-09-12T12:42:00.222" v="12318" actId="2696"/>
        <pc:sldMkLst>
          <pc:docMk/>
          <pc:sldMk cId="2862957221" sldId="268"/>
        </pc:sldMkLst>
        <pc:spChg chg="mod">
          <ac:chgData name="Liang Qianchen" userId="dc306e9d82c44ef2" providerId="LiveId" clId="{102787D5-F60C-4E61-A7A0-CCC816D5C09C}" dt="2019-09-12T03:08:57.441" v="8378" actId="20577"/>
          <ac:spMkLst>
            <pc:docMk/>
            <pc:sldMk cId="2862957221" sldId="268"/>
            <ac:spMk id="2" creationId="{00F051A8-32D5-430D-93EE-C25995B62F04}"/>
          </ac:spMkLst>
        </pc:spChg>
        <pc:spChg chg="mod">
          <ac:chgData name="Liang Qianchen" userId="dc306e9d82c44ef2" providerId="LiveId" clId="{102787D5-F60C-4E61-A7A0-CCC816D5C09C}" dt="2019-09-11T09:30:18.804" v="6518"/>
          <ac:spMkLst>
            <pc:docMk/>
            <pc:sldMk cId="2862957221" sldId="268"/>
            <ac:spMk id="3" creationId="{AD9B6754-0414-45B3-90A9-D812CC1FF971}"/>
          </ac:spMkLst>
        </pc:spChg>
        <pc:spChg chg="del topLvl">
          <ac:chgData name="Liang Qianchen" userId="dc306e9d82c44ef2" providerId="LiveId" clId="{102787D5-F60C-4E61-A7A0-CCC816D5C09C}" dt="2019-09-09T12:00:49.978" v="464" actId="478"/>
          <ac:spMkLst>
            <pc:docMk/>
            <pc:sldMk cId="2862957221" sldId="268"/>
            <ac:spMk id="7" creationId="{448A8517-09C0-4909-9DDF-4BFA35AC021A}"/>
          </ac:spMkLst>
        </pc:spChg>
        <pc:grpChg chg="del">
          <ac:chgData name="Liang Qianchen" userId="dc306e9d82c44ef2" providerId="LiveId" clId="{102787D5-F60C-4E61-A7A0-CCC816D5C09C}" dt="2019-09-09T12:00:47.064" v="463" actId="478"/>
          <ac:grpSpMkLst>
            <pc:docMk/>
            <pc:sldMk cId="2862957221" sldId="268"/>
            <ac:grpSpMk id="5" creationId="{18E82679-4118-43B7-A6E2-FD0799148E0E}"/>
          </ac:grpSpMkLst>
        </pc:grpChg>
        <pc:grpChg chg="del">
          <ac:chgData name="Liang Qianchen" userId="dc306e9d82c44ef2" providerId="LiveId" clId="{102787D5-F60C-4E61-A7A0-CCC816D5C09C}" dt="2019-09-09T12:00:51.915" v="465" actId="478"/>
          <ac:grpSpMkLst>
            <pc:docMk/>
            <pc:sldMk cId="2862957221" sldId="268"/>
            <ac:grpSpMk id="8" creationId="{E0F4408F-EB61-4633-A417-66D3EAE86757}"/>
          </ac:grpSpMkLst>
        </pc:grpChg>
        <pc:graphicFrameChg chg="mod modGraphic">
          <ac:chgData name="Liang Qianchen" userId="dc306e9d82c44ef2" providerId="LiveId" clId="{102787D5-F60C-4E61-A7A0-CCC816D5C09C}" dt="2019-09-11T09:28:56.005" v="6510" actId="20577"/>
          <ac:graphicFrameMkLst>
            <pc:docMk/>
            <pc:sldMk cId="2862957221" sldId="268"/>
            <ac:graphicFrameMk id="4" creationId="{E39F7DF0-B00D-4D5A-B74E-76A26D99D6F0}"/>
          </ac:graphicFrameMkLst>
        </pc:graphicFrameChg>
        <pc:picChg chg="add mod">
          <ac:chgData name="Liang Qianchen" userId="dc306e9d82c44ef2" providerId="LiveId" clId="{102787D5-F60C-4E61-A7A0-CCC816D5C09C}" dt="2019-09-11T10:26:58.887" v="7102" actId="1076"/>
          <ac:picMkLst>
            <pc:docMk/>
            <pc:sldMk cId="2862957221" sldId="268"/>
            <ac:picMk id="11" creationId="{A3195EDB-2994-4489-9F9B-93ABE06D8364}"/>
          </ac:picMkLst>
        </pc:picChg>
        <pc:cxnChg chg="del topLvl">
          <ac:chgData name="Liang Qianchen" userId="dc306e9d82c44ef2" providerId="LiveId" clId="{102787D5-F60C-4E61-A7A0-CCC816D5C09C}" dt="2019-09-09T12:00:47.064" v="463" actId="478"/>
          <ac:cxnSpMkLst>
            <pc:docMk/>
            <pc:sldMk cId="2862957221" sldId="268"/>
            <ac:cxnSpMk id="6" creationId="{419F0723-764F-4FB4-A882-0685525CA46B}"/>
          </ac:cxnSpMkLst>
        </pc:cxnChg>
      </pc:sldChg>
      <pc:sldChg chg="add">
        <pc:chgData name="Liang Qianchen" userId="dc306e9d82c44ef2" providerId="LiveId" clId="{102787D5-F60C-4E61-A7A0-CCC816D5C09C}" dt="2019-09-12T12:42:03.129" v="12319"/>
        <pc:sldMkLst>
          <pc:docMk/>
          <pc:sldMk cId="3003761398" sldId="268"/>
        </pc:sldMkLst>
      </pc:sldChg>
      <pc:sldChg chg="addSp modSp add modNotesTx">
        <pc:chgData name="Liang Qianchen" userId="dc306e9d82c44ef2" providerId="LiveId" clId="{102787D5-F60C-4E61-A7A0-CCC816D5C09C}" dt="2019-09-28T13:51:32.919" v="33120" actId="20577"/>
        <pc:sldMkLst>
          <pc:docMk/>
          <pc:sldMk cId="1308477104" sldId="278"/>
        </pc:sldMkLst>
        <pc:spChg chg="add mod">
          <ac:chgData name="Liang Qianchen" userId="dc306e9d82c44ef2" providerId="LiveId" clId="{102787D5-F60C-4E61-A7A0-CCC816D5C09C}" dt="2019-09-24T00:00:24.633" v="28204" actId="20577"/>
          <ac:spMkLst>
            <pc:docMk/>
            <pc:sldMk cId="1308477104" sldId="278"/>
            <ac:spMk id="5" creationId="{66BBFE72-FA6C-4DAA-8807-075FD420F524}"/>
          </ac:spMkLst>
        </pc:spChg>
        <pc:spChg chg="add mod">
          <ac:chgData name="Liang Qianchen" userId="dc306e9d82c44ef2" providerId="LiveId" clId="{102787D5-F60C-4E61-A7A0-CCC816D5C09C}" dt="2019-09-24T00:00:31.414" v="28212" actId="20577"/>
          <ac:spMkLst>
            <pc:docMk/>
            <pc:sldMk cId="1308477104" sldId="278"/>
            <ac:spMk id="6" creationId="{4D4411C0-2AB0-42F3-8236-4031D697A562}"/>
          </ac:spMkLst>
        </pc:spChg>
        <pc:spChg chg="add mod">
          <ac:chgData name="Liang Qianchen" userId="dc306e9d82c44ef2" providerId="LiveId" clId="{102787D5-F60C-4E61-A7A0-CCC816D5C09C}" dt="2019-09-24T00:00:37.606" v="28215" actId="20577"/>
          <ac:spMkLst>
            <pc:docMk/>
            <pc:sldMk cId="1308477104" sldId="278"/>
            <ac:spMk id="7" creationId="{71C5E104-0469-4D4E-8B47-935D0A18063F}"/>
          </ac:spMkLst>
        </pc:spChg>
      </pc:sldChg>
      <pc:sldChg chg="modSp del ord modTransition">
        <pc:chgData name="Liang Qianchen" userId="dc306e9d82c44ef2" providerId="LiveId" clId="{102787D5-F60C-4E61-A7A0-CCC816D5C09C}" dt="2019-09-21T05:06:21.448" v="17545" actId="2696"/>
        <pc:sldMkLst>
          <pc:docMk/>
          <pc:sldMk cId="1446403250" sldId="278"/>
        </pc:sldMkLst>
        <pc:picChg chg="mod">
          <ac:chgData name="Liang Qianchen" userId="dc306e9d82c44ef2" providerId="LiveId" clId="{102787D5-F60C-4E61-A7A0-CCC816D5C09C}" dt="2019-09-12T02:44:37.005" v="8267" actId="1076"/>
          <ac:picMkLst>
            <pc:docMk/>
            <pc:sldMk cId="1446403250" sldId="278"/>
            <ac:picMk id="4" creationId="{F9B0D011-5D13-4EBA-BBE7-2144F8822EBE}"/>
          </ac:picMkLst>
        </pc:picChg>
      </pc:sldChg>
      <pc:sldChg chg="addSp delSp modSp del modTransition delAnim modAnim">
        <pc:chgData name="Liang Qianchen" userId="dc306e9d82c44ef2" providerId="LiveId" clId="{102787D5-F60C-4E61-A7A0-CCC816D5C09C}" dt="2019-09-12T03:29:37.082" v="8828" actId="2696"/>
        <pc:sldMkLst>
          <pc:docMk/>
          <pc:sldMk cId="341815594" sldId="279"/>
        </pc:sldMkLst>
        <pc:spChg chg="mod">
          <ac:chgData name="Liang Qianchen" userId="dc306e9d82c44ef2" providerId="LiveId" clId="{102787D5-F60C-4E61-A7A0-CCC816D5C09C}" dt="2019-09-10T14:49:18.740" v="2561" actId="2711"/>
          <ac:spMkLst>
            <pc:docMk/>
            <pc:sldMk cId="341815594" sldId="279"/>
            <ac:spMk id="2" creationId="{A77F826D-8C89-4603-84B6-FDB7EFE1B0D6}"/>
          </ac:spMkLst>
        </pc:spChg>
        <pc:spChg chg="add mod">
          <ac:chgData name="Liang Qianchen" userId="dc306e9d82c44ef2" providerId="LiveId" clId="{102787D5-F60C-4E61-A7A0-CCC816D5C09C}" dt="2019-09-11T08:36:20.768" v="5358" actId="2711"/>
          <ac:spMkLst>
            <pc:docMk/>
            <pc:sldMk cId="341815594" sldId="279"/>
            <ac:spMk id="3" creationId="{9CA7F180-5599-4F9C-8B6C-BA664E245ED5}"/>
          </ac:spMkLst>
        </pc:spChg>
        <pc:spChg chg="add mod">
          <ac:chgData name="Liang Qianchen" userId="dc306e9d82c44ef2" providerId="LiveId" clId="{102787D5-F60C-4E61-A7A0-CCC816D5C09C}" dt="2019-09-11T08:36:32.654" v="5360" actId="2711"/>
          <ac:spMkLst>
            <pc:docMk/>
            <pc:sldMk cId="341815594" sldId="279"/>
            <ac:spMk id="5" creationId="{A01D7101-DE88-45CA-BA68-02A52008E8CA}"/>
          </ac:spMkLst>
        </pc:spChg>
        <pc:spChg chg="add mod">
          <ac:chgData name="Liang Qianchen" userId="dc306e9d82c44ef2" providerId="LiveId" clId="{102787D5-F60C-4E61-A7A0-CCC816D5C09C}" dt="2019-09-11T08:36:36.917" v="5361" actId="2711"/>
          <ac:spMkLst>
            <pc:docMk/>
            <pc:sldMk cId="341815594" sldId="279"/>
            <ac:spMk id="6" creationId="{0AB3CC97-7E03-4DC4-A8DC-78E1201A40F2}"/>
          </ac:spMkLst>
        </pc:spChg>
        <pc:spChg chg="add mod">
          <ac:chgData name="Liang Qianchen" userId="dc306e9d82c44ef2" providerId="LiveId" clId="{102787D5-F60C-4E61-A7A0-CCC816D5C09C}" dt="2019-09-11T08:36:27.729" v="5359" actId="2711"/>
          <ac:spMkLst>
            <pc:docMk/>
            <pc:sldMk cId="341815594" sldId="279"/>
            <ac:spMk id="7" creationId="{BF4581CA-B57B-435D-8C50-2CC232880CAA}"/>
          </ac:spMkLst>
        </pc:spChg>
        <pc:spChg chg="add mod">
          <ac:chgData name="Liang Qianchen" userId="dc306e9d82c44ef2" providerId="LiveId" clId="{102787D5-F60C-4E61-A7A0-CCC816D5C09C}" dt="2019-09-11T08:36:41.951" v="5362" actId="2711"/>
          <ac:spMkLst>
            <pc:docMk/>
            <pc:sldMk cId="341815594" sldId="279"/>
            <ac:spMk id="8" creationId="{ACE63BC9-008C-412F-B5A9-266295428233}"/>
          </ac:spMkLst>
        </pc:spChg>
        <pc:spChg chg="add mod">
          <ac:chgData name="Liang Qianchen" userId="dc306e9d82c44ef2" providerId="LiveId" clId="{102787D5-F60C-4E61-A7A0-CCC816D5C09C}" dt="2019-09-11T08:36:55.812" v="5365" actId="2711"/>
          <ac:spMkLst>
            <pc:docMk/>
            <pc:sldMk cId="341815594" sldId="279"/>
            <ac:spMk id="10" creationId="{BE1F6ADD-6730-47A5-8C7B-D5462C7EBCCE}"/>
          </ac:spMkLst>
        </pc:spChg>
        <pc:spChg chg="add mod">
          <ac:chgData name="Liang Qianchen" userId="dc306e9d82c44ef2" providerId="LiveId" clId="{102787D5-F60C-4E61-A7A0-CCC816D5C09C}" dt="2019-09-11T08:36:46.929" v="5363" actId="2711"/>
          <ac:spMkLst>
            <pc:docMk/>
            <pc:sldMk cId="341815594" sldId="279"/>
            <ac:spMk id="11" creationId="{F250AC8A-1180-498A-AC10-33DAE40BB82C}"/>
          </ac:spMkLst>
        </pc:spChg>
        <pc:spChg chg="add mod">
          <ac:chgData name="Liang Qianchen" userId="dc306e9d82c44ef2" providerId="LiveId" clId="{102787D5-F60C-4E61-A7A0-CCC816D5C09C}" dt="2019-09-11T08:36:51.542" v="5364" actId="2711"/>
          <ac:spMkLst>
            <pc:docMk/>
            <pc:sldMk cId="341815594" sldId="279"/>
            <ac:spMk id="12" creationId="{B7ED6256-2521-458E-8E89-305D92DA3E24}"/>
          </ac:spMkLst>
        </pc:spChg>
        <pc:spChg chg="add mod">
          <ac:chgData name="Liang Qianchen" userId="dc306e9d82c44ef2" providerId="LiveId" clId="{102787D5-F60C-4E61-A7A0-CCC816D5C09C}" dt="2019-09-11T08:37:02.595" v="5366" actId="2711"/>
          <ac:spMkLst>
            <pc:docMk/>
            <pc:sldMk cId="341815594" sldId="279"/>
            <ac:spMk id="13" creationId="{7DEBE635-5F35-4888-9230-CB670415825C}"/>
          </ac:spMkLst>
        </pc:spChg>
        <pc:spChg chg="del mod topLvl">
          <ac:chgData name="Liang Qianchen" userId="dc306e9d82c44ef2" providerId="LiveId" clId="{102787D5-F60C-4E61-A7A0-CCC816D5C09C}" dt="2019-09-10T06:17:22.995" v="1697" actId="478"/>
          <ac:spMkLst>
            <pc:docMk/>
            <pc:sldMk cId="341815594" sldId="279"/>
            <ac:spMk id="24" creationId="{5F114870-4E3F-4572-BE10-D1E725D898FB}"/>
          </ac:spMkLst>
        </pc:spChg>
        <pc:spChg chg="del mod topLvl">
          <ac:chgData name="Liang Qianchen" userId="dc306e9d82c44ef2" providerId="LiveId" clId="{102787D5-F60C-4E61-A7A0-CCC816D5C09C}" dt="2019-09-10T06:17:22.995" v="1697" actId="478"/>
          <ac:spMkLst>
            <pc:docMk/>
            <pc:sldMk cId="341815594" sldId="279"/>
            <ac:spMk id="25" creationId="{98B716EA-F49F-489E-BCB7-2583391F089A}"/>
          </ac:spMkLst>
        </pc:spChg>
        <pc:spChg chg="add">
          <ac:chgData name="Liang Qianchen" userId="dc306e9d82c44ef2" providerId="LiveId" clId="{102787D5-F60C-4E61-A7A0-CCC816D5C09C}" dt="2019-09-11T09:02:06.309" v="5630"/>
          <ac:spMkLst>
            <pc:docMk/>
            <pc:sldMk cId="341815594" sldId="279"/>
            <ac:spMk id="29" creationId="{B1D00EB7-682E-4C61-9173-CCDA178DECEF}"/>
          </ac:spMkLst>
        </pc:spChg>
        <pc:spChg chg="del mod topLvl">
          <ac:chgData name="Liang Qianchen" userId="dc306e9d82c44ef2" providerId="LiveId" clId="{102787D5-F60C-4E61-A7A0-CCC816D5C09C}" dt="2019-09-10T06:17:22.995" v="1697" actId="478"/>
          <ac:spMkLst>
            <pc:docMk/>
            <pc:sldMk cId="341815594" sldId="279"/>
            <ac:spMk id="31" creationId="{0BCC92E2-E0AB-44D3-909D-33AFAD463F91}"/>
          </ac:spMkLst>
        </pc:spChg>
        <pc:spChg chg="del mod topLvl">
          <ac:chgData name="Liang Qianchen" userId="dc306e9d82c44ef2" providerId="LiveId" clId="{102787D5-F60C-4E61-A7A0-CCC816D5C09C}" dt="2019-09-10T06:17:22.995" v="1697" actId="478"/>
          <ac:spMkLst>
            <pc:docMk/>
            <pc:sldMk cId="341815594" sldId="279"/>
            <ac:spMk id="32" creationId="{85106CEC-F969-4653-BD53-EA40456B7B2C}"/>
          </ac:spMkLst>
        </pc:spChg>
        <pc:spChg chg="del mod topLvl">
          <ac:chgData name="Liang Qianchen" userId="dc306e9d82c44ef2" providerId="LiveId" clId="{102787D5-F60C-4E61-A7A0-CCC816D5C09C}" dt="2019-09-10T06:17:22.995" v="1697" actId="478"/>
          <ac:spMkLst>
            <pc:docMk/>
            <pc:sldMk cId="341815594" sldId="279"/>
            <ac:spMk id="33" creationId="{FAEC82F6-EC8D-40C0-A379-1B9189828456}"/>
          </ac:spMkLst>
        </pc:spChg>
        <pc:spChg chg="del mod topLvl">
          <ac:chgData name="Liang Qianchen" userId="dc306e9d82c44ef2" providerId="LiveId" clId="{102787D5-F60C-4E61-A7A0-CCC816D5C09C}" dt="2019-09-10T06:17:22.995" v="1697" actId="478"/>
          <ac:spMkLst>
            <pc:docMk/>
            <pc:sldMk cId="341815594" sldId="279"/>
            <ac:spMk id="35" creationId="{DDE503E7-673D-4BD5-8CEA-8B04E5F967E5}"/>
          </ac:spMkLst>
        </pc:spChg>
        <pc:spChg chg="del mod topLvl">
          <ac:chgData name="Liang Qianchen" userId="dc306e9d82c44ef2" providerId="LiveId" clId="{102787D5-F60C-4E61-A7A0-CCC816D5C09C}" dt="2019-09-10T06:17:22.995" v="1697" actId="478"/>
          <ac:spMkLst>
            <pc:docMk/>
            <pc:sldMk cId="341815594" sldId="279"/>
            <ac:spMk id="36" creationId="{3218A6D6-F052-4B66-B2FE-2CBFD4733229}"/>
          </ac:spMkLst>
        </pc:spChg>
        <pc:spChg chg="del mod topLvl">
          <ac:chgData name="Liang Qianchen" userId="dc306e9d82c44ef2" providerId="LiveId" clId="{102787D5-F60C-4E61-A7A0-CCC816D5C09C}" dt="2019-09-10T06:17:22.995" v="1697" actId="478"/>
          <ac:spMkLst>
            <pc:docMk/>
            <pc:sldMk cId="341815594" sldId="279"/>
            <ac:spMk id="37" creationId="{2DA08F84-DB7A-478D-AA67-0EA5B2CE7A09}"/>
          </ac:spMkLst>
        </pc:spChg>
        <pc:spChg chg="del mod topLvl">
          <ac:chgData name="Liang Qianchen" userId="dc306e9d82c44ef2" providerId="LiveId" clId="{102787D5-F60C-4E61-A7A0-CCC816D5C09C}" dt="2019-09-10T06:17:22.995" v="1697" actId="478"/>
          <ac:spMkLst>
            <pc:docMk/>
            <pc:sldMk cId="341815594" sldId="279"/>
            <ac:spMk id="38" creationId="{01EA0911-833E-44DF-937C-D107981DD044}"/>
          </ac:spMkLst>
        </pc:spChg>
        <pc:spChg chg="del mod topLvl">
          <ac:chgData name="Liang Qianchen" userId="dc306e9d82c44ef2" providerId="LiveId" clId="{102787D5-F60C-4E61-A7A0-CCC816D5C09C}" dt="2019-09-10T06:17:22.995" v="1697" actId="478"/>
          <ac:spMkLst>
            <pc:docMk/>
            <pc:sldMk cId="341815594" sldId="279"/>
            <ac:spMk id="39" creationId="{F7D8A32C-80FF-4A61-A629-1EEBE1DF1E4B}"/>
          </ac:spMkLst>
        </pc:spChg>
        <pc:spChg chg="del mod topLvl">
          <ac:chgData name="Liang Qianchen" userId="dc306e9d82c44ef2" providerId="LiveId" clId="{102787D5-F60C-4E61-A7A0-CCC816D5C09C}" dt="2019-09-10T06:17:22.995" v="1697" actId="478"/>
          <ac:spMkLst>
            <pc:docMk/>
            <pc:sldMk cId="341815594" sldId="279"/>
            <ac:spMk id="40" creationId="{3D177723-7FE7-4A03-8B0C-B70B1792DA67}"/>
          </ac:spMkLst>
        </pc:spChg>
        <pc:spChg chg="del">
          <ac:chgData name="Liang Qianchen" userId="dc306e9d82c44ef2" providerId="LiveId" clId="{102787D5-F60C-4E61-A7A0-CCC816D5C09C}" dt="2019-09-10T06:17:22.995" v="1697" actId="478"/>
          <ac:spMkLst>
            <pc:docMk/>
            <pc:sldMk cId="341815594" sldId="279"/>
            <ac:spMk id="41" creationId="{00358CF7-549A-4385-A9D4-507EC1D5C206}"/>
          </ac:spMkLst>
        </pc:spChg>
        <pc:spChg chg="del mod topLvl">
          <ac:chgData name="Liang Qianchen" userId="dc306e9d82c44ef2" providerId="LiveId" clId="{102787D5-F60C-4E61-A7A0-CCC816D5C09C}" dt="2019-09-10T06:17:22.995" v="1697" actId="478"/>
          <ac:spMkLst>
            <pc:docMk/>
            <pc:sldMk cId="341815594" sldId="279"/>
            <ac:spMk id="42" creationId="{ED880908-0F19-446F-BD32-73E855321915}"/>
          </ac:spMkLst>
        </pc:spChg>
        <pc:spChg chg="del mod topLvl">
          <ac:chgData name="Liang Qianchen" userId="dc306e9d82c44ef2" providerId="LiveId" clId="{102787D5-F60C-4E61-A7A0-CCC816D5C09C}" dt="2019-09-10T06:17:22.995" v="1697" actId="478"/>
          <ac:spMkLst>
            <pc:docMk/>
            <pc:sldMk cId="341815594" sldId="279"/>
            <ac:spMk id="44" creationId="{5AF4EFA6-AD09-4FD5-983D-3CB70BC2E64F}"/>
          </ac:spMkLst>
        </pc:spChg>
        <pc:spChg chg="del mod topLvl">
          <ac:chgData name="Liang Qianchen" userId="dc306e9d82c44ef2" providerId="LiveId" clId="{102787D5-F60C-4E61-A7A0-CCC816D5C09C}" dt="2019-09-10T06:17:22.995" v="1697" actId="478"/>
          <ac:spMkLst>
            <pc:docMk/>
            <pc:sldMk cId="341815594" sldId="279"/>
            <ac:spMk id="45" creationId="{498AF9FB-FD02-4C66-AC6C-F60833960EE0}"/>
          </ac:spMkLst>
        </pc:spChg>
        <pc:grpChg chg="del">
          <ac:chgData name="Liang Qianchen" userId="dc306e9d82c44ef2" providerId="LiveId" clId="{102787D5-F60C-4E61-A7A0-CCC816D5C09C}" dt="2019-09-10T06:15:43.444" v="1620" actId="165"/>
          <ac:grpSpMkLst>
            <pc:docMk/>
            <pc:sldMk cId="341815594" sldId="279"/>
            <ac:grpSpMk id="4" creationId="{9B0DFED1-BD47-467D-8B74-B2399B097A5B}"/>
          </ac:grpSpMkLst>
        </pc:grpChg>
        <pc:picChg chg="del mod topLvl">
          <ac:chgData name="Liang Qianchen" userId="dc306e9d82c44ef2" providerId="LiveId" clId="{102787D5-F60C-4E61-A7A0-CCC816D5C09C}" dt="2019-09-10T06:17:22.995" v="1697" actId="478"/>
          <ac:picMkLst>
            <pc:docMk/>
            <pc:sldMk cId="341815594" sldId="279"/>
            <ac:picMk id="9" creationId="{5476FBDB-E9A3-445B-90F8-C34FF8E84282}"/>
          </ac:picMkLst>
        </pc:picChg>
      </pc:sldChg>
      <pc:sldChg chg="del modTransition">
        <pc:chgData name="Liang Qianchen" userId="dc306e9d82c44ef2" providerId="LiveId" clId="{102787D5-F60C-4E61-A7A0-CCC816D5C09C}" dt="2019-09-23T12:00:13.048" v="26075" actId="47"/>
        <pc:sldMkLst>
          <pc:docMk/>
          <pc:sldMk cId="2364680442" sldId="280"/>
        </pc:sldMkLst>
      </pc:sldChg>
      <pc:sldChg chg="del">
        <pc:chgData name="Liang Qianchen" userId="dc306e9d82c44ef2" providerId="LiveId" clId="{102787D5-F60C-4E61-A7A0-CCC816D5C09C}" dt="2019-09-09T11:46:30.338" v="457" actId="2696"/>
        <pc:sldMkLst>
          <pc:docMk/>
          <pc:sldMk cId="1091152218" sldId="281"/>
        </pc:sldMkLst>
      </pc:sldChg>
      <pc:sldChg chg="del modTransition">
        <pc:chgData name="Liang Qianchen" userId="dc306e9d82c44ef2" providerId="LiveId" clId="{102787D5-F60C-4E61-A7A0-CCC816D5C09C}" dt="2019-09-09T11:46:26.104" v="456" actId="2696"/>
        <pc:sldMkLst>
          <pc:docMk/>
          <pc:sldMk cId="850908809" sldId="282"/>
        </pc:sldMkLst>
      </pc:sldChg>
      <pc:sldChg chg="del">
        <pc:chgData name="Liang Qianchen" userId="dc306e9d82c44ef2" providerId="LiveId" clId="{102787D5-F60C-4E61-A7A0-CCC816D5C09C}" dt="2019-09-09T11:46:38.289" v="458" actId="2696"/>
        <pc:sldMkLst>
          <pc:docMk/>
          <pc:sldMk cId="512565785" sldId="283"/>
        </pc:sldMkLst>
      </pc:sldChg>
      <pc:sldChg chg="del">
        <pc:chgData name="Liang Qianchen" userId="dc306e9d82c44ef2" providerId="LiveId" clId="{102787D5-F60C-4E61-A7A0-CCC816D5C09C}" dt="2019-09-10T05:56:54.187" v="1119" actId="2696"/>
        <pc:sldMkLst>
          <pc:docMk/>
          <pc:sldMk cId="2488633629" sldId="284"/>
        </pc:sldMkLst>
      </pc:sldChg>
      <pc:sldChg chg="del">
        <pc:chgData name="Liang Qianchen" userId="dc306e9d82c44ef2" providerId="LiveId" clId="{102787D5-F60C-4E61-A7A0-CCC816D5C09C}" dt="2019-09-10T05:57:00.797" v="1121" actId="2696"/>
        <pc:sldMkLst>
          <pc:docMk/>
          <pc:sldMk cId="2931119140" sldId="285"/>
        </pc:sldMkLst>
      </pc:sldChg>
      <pc:sldChg chg="del">
        <pc:chgData name="Liang Qianchen" userId="dc306e9d82c44ef2" providerId="LiveId" clId="{102787D5-F60C-4E61-A7A0-CCC816D5C09C}" dt="2019-09-10T05:56:57.706" v="1120" actId="2696"/>
        <pc:sldMkLst>
          <pc:docMk/>
          <pc:sldMk cId="1146006738" sldId="286"/>
        </pc:sldMkLst>
      </pc:sldChg>
      <pc:sldChg chg="addSp delSp modSp add del modTransition modAnim">
        <pc:chgData name="Liang Qianchen" userId="dc306e9d82c44ef2" providerId="LiveId" clId="{102787D5-F60C-4E61-A7A0-CCC816D5C09C}" dt="2019-10-01T05:00:38.478" v="35907" actId="47"/>
        <pc:sldMkLst>
          <pc:docMk/>
          <pc:sldMk cId="618297082" sldId="287"/>
        </pc:sldMkLst>
        <pc:spChg chg="mod">
          <ac:chgData name="Liang Qianchen" userId="dc306e9d82c44ef2" providerId="LiveId" clId="{102787D5-F60C-4E61-A7A0-CCC816D5C09C}" dt="2019-09-09T11:36:06.326" v="347" actId="20577"/>
          <ac:spMkLst>
            <pc:docMk/>
            <pc:sldMk cId="618297082" sldId="287"/>
            <ac:spMk id="2" creationId="{E978AC7F-15CD-4A07-8054-D70A448D1E99}"/>
          </ac:spMkLst>
        </pc:spChg>
        <pc:spChg chg="del mod">
          <ac:chgData name="Liang Qianchen" userId="dc306e9d82c44ef2" providerId="LiveId" clId="{102787D5-F60C-4E61-A7A0-CCC816D5C09C}" dt="2019-09-09T11:34:39.457" v="206" actId="478"/>
          <ac:spMkLst>
            <pc:docMk/>
            <pc:sldMk cId="618297082" sldId="287"/>
            <ac:spMk id="3" creationId="{B846E765-829F-4664-B13B-F6AA4BF461B5}"/>
          </ac:spMkLst>
        </pc:spChg>
        <pc:spChg chg="add mod">
          <ac:chgData name="Liang Qianchen" userId="dc306e9d82c44ef2" providerId="LiveId" clId="{102787D5-F60C-4E61-A7A0-CCC816D5C09C}" dt="2019-09-10T13:26:30.016" v="2213" actId="1076"/>
          <ac:spMkLst>
            <pc:docMk/>
            <pc:sldMk cId="618297082" sldId="287"/>
            <ac:spMk id="4" creationId="{B31AB4C4-B256-409B-A242-1109B8B40AE9}"/>
          </ac:spMkLst>
        </pc:spChg>
        <pc:spChg chg="add mod">
          <ac:chgData name="Liang Qianchen" userId="dc306e9d82c44ef2" providerId="LiveId" clId="{102787D5-F60C-4E61-A7A0-CCC816D5C09C}" dt="2019-09-10T13:27:10.834" v="2225" actId="1076"/>
          <ac:spMkLst>
            <pc:docMk/>
            <pc:sldMk cId="618297082" sldId="287"/>
            <ac:spMk id="5" creationId="{18A971FB-28BD-434F-A87C-57050C00DEB5}"/>
          </ac:spMkLst>
        </pc:spChg>
        <pc:spChg chg="add del mod">
          <ac:chgData name="Liang Qianchen" userId="dc306e9d82c44ef2" providerId="LiveId" clId="{102787D5-F60C-4E61-A7A0-CCC816D5C09C}" dt="2019-09-11T06:00:36.896" v="4334"/>
          <ac:spMkLst>
            <pc:docMk/>
            <pc:sldMk cId="618297082" sldId="287"/>
            <ac:spMk id="8" creationId="{1531E045-3650-4C43-9069-CDA77DBA3CE6}"/>
          </ac:spMkLst>
        </pc:spChg>
        <pc:picChg chg="add del mod">
          <ac:chgData name="Liang Qianchen" userId="dc306e9d82c44ef2" providerId="LiveId" clId="{102787D5-F60C-4E61-A7A0-CCC816D5C09C}" dt="2019-09-11T06:00:19.434" v="4333" actId="478"/>
          <ac:picMkLst>
            <pc:docMk/>
            <pc:sldMk cId="618297082" sldId="287"/>
            <ac:picMk id="6" creationId="{20652E35-240F-48A4-A022-084BE9C86176}"/>
          </ac:picMkLst>
        </pc:picChg>
        <pc:picChg chg="add mod">
          <ac:chgData name="Liang Qianchen" userId="dc306e9d82c44ef2" providerId="LiveId" clId="{102787D5-F60C-4E61-A7A0-CCC816D5C09C}" dt="2019-09-11T06:00:52.953" v="4338" actId="1076"/>
          <ac:picMkLst>
            <pc:docMk/>
            <pc:sldMk cId="618297082" sldId="287"/>
            <ac:picMk id="10" creationId="{4B860CE0-3D7B-424B-B51C-B7C9B8205BEB}"/>
          </ac:picMkLst>
        </pc:picChg>
        <pc:picChg chg="add del mod">
          <ac:chgData name="Liang Qianchen" userId="dc306e9d82c44ef2" providerId="LiveId" clId="{102787D5-F60C-4E61-A7A0-CCC816D5C09C}" dt="2019-09-09T11:56:56.751" v="459" actId="478"/>
          <ac:picMkLst>
            <pc:docMk/>
            <pc:sldMk cId="618297082" sldId="287"/>
            <ac:picMk id="1026" creationId="{98ADEBD6-8F05-435E-AA96-F7BA94A9AD67}"/>
          </ac:picMkLst>
        </pc:picChg>
        <pc:picChg chg="add mod">
          <ac:chgData name="Liang Qianchen" userId="dc306e9d82c44ef2" providerId="LiveId" clId="{102787D5-F60C-4E61-A7A0-CCC816D5C09C}" dt="2019-09-10T13:25:34.408" v="2201" actId="1076"/>
          <ac:picMkLst>
            <pc:docMk/>
            <pc:sldMk cId="618297082" sldId="287"/>
            <ac:picMk id="1028" creationId="{8181F1C0-DCFC-4AC5-98CA-B23382A484C9}"/>
          </ac:picMkLst>
        </pc:picChg>
      </pc:sldChg>
      <pc:sldChg chg="addSp delSp modSp add del modTransition modAnim">
        <pc:chgData name="Liang Qianchen" userId="dc306e9d82c44ef2" providerId="LiveId" clId="{102787D5-F60C-4E61-A7A0-CCC816D5C09C}" dt="2019-09-11T10:33:31.226" v="7239" actId="2696"/>
        <pc:sldMkLst>
          <pc:docMk/>
          <pc:sldMk cId="1082922435" sldId="288"/>
        </pc:sldMkLst>
        <pc:spChg chg="mod">
          <ac:chgData name="Liang Qianchen" userId="dc306e9d82c44ef2" providerId="LiveId" clId="{102787D5-F60C-4E61-A7A0-CCC816D5C09C}" dt="2019-09-09T11:37:03.406" v="390" actId="20577"/>
          <ac:spMkLst>
            <pc:docMk/>
            <pc:sldMk cId="1082922435" sldId="288"/>
            <ac:spMk id="2" creationId="{95776370-488A-4967-8C24-4809872E37F6}"/>
          </ac:spMkLst>
        </pc:spChg>
        <pc:spChg chg="del mod">
          <ac:chgData name="Liang Qianchen" userId="dc306e9d82c44ef2" providerId="LiveId" clId="{102787D5-F60C-4E61-A7A0-CCC816D5C09C}" dt="2019-09-09T11:38:19.013" v="392" actId="478"/>
          <ac:spMkLst>
            <pc:docMk/>
            <pc:sldMk cId="1082922435" sldId="288"/>
            <ac:spMk id="3" creationId="{43068F75-671A-4EAD-9EB9-358ED296BB17}"/>
          </ac:spMkLst>
        </pc:spChg>
        <pc:picChg chg="add del mod">
          <ac:chgData name="Liang Qianchen" userId="dc306e9d82c44ef2" providerId="LiveId" clId="{102787D5-F60C-4E61-A7A0-CCC816D5C09C}" dt="2019-09-09T11:45:05.299" v="427" actId="478"/>
          <ac:picMkLst>
            <pc:docMk/>
            <pc:sldMk cId="1082922435" sldId="288"/>
            <ac:picMk id="5" creationId="{56C059D0-1EE2-4DCA-AFFF-A59687F1983D}"/>
          </ac:picMkLst>
        </pc:picChg>
        <pc:picChg chg="add del mod">
          <ac:chgData name="Liang Qianchen" userId="dc306e9d82c44ef2" providerId="LiveId" clId="{102787D5-F60C-4E61-A7A0-CCC816D5C09C}" dt="2019-09-09T11:39:34.231" v="398" actId="478"/>
          <ac:picMkLst>
            <pc:docMk/>
            <pc:sldMk cId="1082922435" sldId="288"/>
            <ac:picMk id="2050" creationId="{9A25C523-AB62-4455-A90B-73A836F45B79}"/>
          </ac:picMkLst>
        </pc:picChg>
        <pc:picChg chg="add mod">
          <ac:chgData name="Liang Qianchen" userId="dc306e9d82c44ef2" providerId="LiveId" clId="{102787D5-F60C-4E61-A7A0-CCC816D5C09C}" dt="2019-09-09T11:45:25.326" v="433" actId="1076"/>
          <ac:picMkLst>
            <pc:docMk/>
            <pc:sldMk cId="1082922435" sldId="288"/>
            <ac:picMk id="2052" creationId="{E81ED312-C08E-4128-8097-DFAEC8F572D4}"/>
          </ac:picMkLst>
        </pc:picChg>
      </pc:sldChg>
      <pc:sldChg chg="addSp delSp modSp add del modTransition modAnim modNotesTx">
        <pc:chgData name="Liang Qianchen" userId="dc306e9d82c44ef2" providerId="LiveId" clId="{102787D5-F60C-4E61-A7A0-CCC816D5C09C}" dt="2019-10-01T05:00:39.785" v="35908" actId="47"/>
        <pc:sldMkLst>
          <pc:docMk/>
          <pc:sldMk cId="3409050404" sldId="289"/>
        </pc:sldMkLst>
        <pc:spChg chg="mod">
          <ac:chgData name="Liang Qianchen" userId="dc306e9d82c44ef2" providerId="LiveId" clId="{102787D5-F60C-4E61-A7A0-CCC816D5C09C}" dt="2019-09-11T06:02:41.401" v="4347" actId="1076"/>
          <ac:spMkLst>
            <pc:docMk/>
            <pc:sldMk cId="3409050404" sldId="289"/>
            <ac:spMk id="2" creationId="{85FDFC99-03C2-4696-AA62-0C54E5881BD6}"/>
          </ac:spMkLst>
        </pc:spChg>
        <pc:spChg chg="del">
          <ac:chgData name="Liang Qianchen" userId="dc306e9d82c44ef2" providerId="LiveId" clId="{102787D5-F60C-4E61-A7A0-CCC816D5C09C}" dt="2019-09-10T05:19:38.010" v="477"/>
          <ac:spMkLst>
            <pc:docMk/>
            <pc:sldMk cId="3409050404" sldId="289"/>
            <ac:spMk id="3" creationId="{6BA9B060-3D88-42D1-B7FD-79BBC5A6C98F}"/>
          </ac:spMkLst>
        </pc:spChg>
        <pc:spChg chg="add mod">
          <ac:chgData name="Liang Qianchen" userId="dc306e9d82c44ef2" providerId="LiveId" clId="{102787D5-F60C-4E61-A7A0-CCC816D5C09C}" dt="2019-09-11T06:08:44.172" v="4908" actId="1076"/>
          <ac:spMkLst>
            <pc:docMk/>
            <pc:sldMk cId="3409050404" sldId="289"/>
            <ac:spMk id="5" creationId="{A957B3EB-20FB-4852-8397-14872EF68C08}"/>
          </ac:spMkLst>
        </pc:spChg>
        <pc:spChg chg="add del mod">
          <ac:chgData name="Liang Qianchen" userId="dc306e9d82c44ef2" providerId="LiveId" clId="{102787D5-F60C-4E61-A7A0-CCC816D5C09C}" dt="2019-09-10T05:20:07.433" v="479"/>
          <ac:spMkLst>
            <pc:docMk/>
            <pc:sldMk cId="3409050404" sldId="289"/>
            <ac:spMk id="7" creationId="{B2B66704-5EDD-4E07-A175-09C9CE9857B2}"/>
          </ac:spMkLst>
        </pc:spChg>
        <pc:spChg chg="add mod">
          <ac:chgData name="Liang Qianchen" userId="dc306e9d82c44ef2" providerId="LiveId" clId="{102787D5-F60C-4E61-A7A0-CCC816D5C09C}" dt="2019-09-11T06:09:51.955" v="5006" actId="1076"/>
          <ac:spMkLst>
            <pc:docMk/>
            <pc:sldMk cId="3409050404" sldId="289"/>
            <ac:spMk id="10" creationId="{A82C1CA8-58AD-4394-901C-29417ADC9589}"/>
          </ac:spMkLst>
        </pc:spChg>
        <pc:spChg chg="add mod">
          <ac:chgData name="Liang Qianchen" userId="dc306e9d82c44ef2" providerId="LiveId" clId="{102787D5-F60C-4E61-A7A0-CCC816D5C09C}" dt="2019-09-11T06:10:36.516" v="5016" actId="1076"/>
          <ac:spMkLst>
            <pc:docMk/>
            <pc:sldMk cId="3409050404" sldId="289"/>
            <ac:spMk id="11" creationId="{C4FA41B2-E8B2-473E-A0C9-B205972713C8}"/>
          </ac:spMkLst>
        </pc:spChg>
        <pc:spChg chg="add mod">
          <ac:chgData name="Liang Qianchen" userId="dc306e9d82c44ef2" providerId="LiveId" clId="{102787D5-F60C-4E61-A7A0-CCC816D5C09C}" dt="2019-09-11T08:42:02.282" v="5395" actId="207"/>
          <ac:spMkLst>
            <pc:docMk/>
            <pc:sldMk cId="3409050404" sldId="289"/>
            <ac:spMk id="12" creationId="{EFEE46D3-94B3-4D61-BE46-13B4770918E7}"/>
          </ac:spMkLst>
        </pc:spChg>
        <pc:spChg chg="add mod">
          <ac:chgData name="Liang Qianchen" userId="dc306e9d82c44ef2" providerId="LiveId" clId="{102787D5-F60C-4E61-A7A0-CCC816D5C09C}" dt="2019-09-11T10:56:47.979" v="8254" actId="1076"/>
          <ac:spMkLst>
            <pc:docMk/>
            <pc:sldMk cId="3409050404" sldId="289"/>
            <ac:spMk id="13" creationId="{42C49C5A-DC41-498F-8427-D5EEED7E3907}"/>
          </ac:spMkLst>
        </pc:spChg>
        <pc:spChg chg="add mod">
          <ac:chgData name="Liang Qianchen" userId="dc306e9d82c44ef2" providerId="LiveId" clId="{102787D5-F60C-4E61-A7A0-CCC816D5C09C}" dt="2019-09-11T06:16:45.668" v="5207" actId="1076"/>
          <ac:spMkLst>
            <pc:docMk/>
            <pc:sldMk cId="3409050404" sldId="289"/>
            <ac:spMk id="16" creationId="{389AB982-2329-4980-84FA-BFA70444E9D5}"/>
          </ac:spMkLst>
        </pc:spChg>
        <pc:picChg chg="add mod">
          <ac:chgData name="Liang Qianchen" userId="dc306e9d82c44ef2" providerId="LiveId" clId="{102787D5-F60C-4E61-A7A0-CCC816D5C09C}" dt="2019-09-11T06:08:36.969" v="4906" actId="1037"/>
          <ac:picMkLst>
            <pc:docMk/>
            <pc:sldMk cId="3409050404" sldId="289"/>
            <ac:picMk id="4" creationId="{1F829990-CFC8-401D-9C54-90955E99CF55}"/>
          </ac:picMkLst>
        </pc:picChg>
        <pc:picChg chg="add del">
          <ac:chgData name="Liang Qianchen" userId="dc306e9d82c44ef2" providerId="LiveId" clId="{102787D5-F60C-4E61-A7A0-CCC816D5C09C}" dt="2019-09-10T05:19:40.528" v="478" actId="478"/>
          <ac:picMkLst>
            <pc:docMk/>
            <pc:sldMk cId="3409050404" sldId="289"/>
            <ac:picMk id="6" creationId="{2AC49206-6CFE-46E2-89CA-7B1F0E9A34D7}"/>
          </ac:picMkLst>
        </pc:picChg>
        <pc:picChg chg="add mod">
          <ac:chgData name="Liang Qianchen" userId="dc306e9d82c44ef2" providerId="LiveId" clId="{102787D5-F60C-4E61-A7A0-CCC816D5C09C}" dt="2019-09-11T06:08:46.016" v="4909" actId="1076"/>
          <ac:picMkLst>
            <pc:docMk/>
            <pc:sldMk cId="3409050404" sldId="289"/>
            <ac:picMk id="9" creationId="{83EB96B7-98FB-49F6-B3F4-6F38351088DE}"/>
          </ac:picMkLst>
        </pc:picChg>
        <pc:cxnChg chg="add del mod">
          <ac:chgData name="Liang Qianchen" userId="dc306e9d82c44ef2" providerId="LiveId" clId="{102787D5-F60C-4E61-A7A0-CCC816D5C09C}" dt="2019-09-11T06:15:53.003" v="5195" actId="478"/>
          <ac:cxnSpMkLst>
            <pc:docMk/>
            <pc:sldMk cId="3409050404" sldId="289"/>
            <ac:cxnSpMk id="15" creationId="{8C43D230-1384-4135-995B-2F840459EB9B}"/>
          </ac:cxnSpMkLst>
        </pc:cxnChg>
      </pc:sldChg>
      <pc:sldChg chg="addSp delSp modSp add delAnim modAnim modNotesTx">
        <pc:chgData name="Liang Qianchen" userId="dc306e9d82c44ef2" providerId="LiveId" clId="{102787D5-F60C-4E61-A7A0-CCC816D5C09C}" dt="2019-09-23T23:56:40.478" v="28119" actId="20577"/>
        <pc:sldMkLst>
          <pc:docMk/>
          <pc:sldMk cId="2357238587" sldId="290"/>
        </pc:sldMkLst>
        <pc:spChg chg="del mod">
          <ac:chgData name="Liang Qianchen" userId="dc306e9d82c44ef2" providerId="LiveId" clId="{102787D5-F60C-4E61-A7A0-CCC816D5C09C}" dt="2019-09-10T05:35:08.235" v="830" actId="478"/>
          <ac:spMkLst>
            <pc:docMk/>
            <pc:sldMk cId="2357238587" sldId="290"/>
            <ac:spMk id="2" creationId="{68F0314A-4B5C-4ED3-9B9E-CE59087BD727}"/>
          </ac:spMkLst>
        </pc:spChg>
        <pc:spChg chg="del">
          <ac:chgData name="Liang Qianchen" userId="dc306e9d82c44ef2" providerId="LiveId" clId="{102787D5-F60C-4E61-A7A0-CCC816D5C09C}" dt="2019-09-10T05:24:54.010" v="539" actId="478"/>
          <ac:spMkLst>
            <pc:docMk/>
            <pc:sldMk cId="2357238587" sldId="290"/>
            <ac:spMk id="3" creationId="{ED8ADAFB-2DC4-4F77-81E9-FAEE461D0916}"/>
          </ac:spMkLst>
        </pc:spChg>
        <pc:spChg chg="add del mod">
          <ac:chgData name="Liang Qianchen" userId="dc306e9d82c44ef2" providerId="LiveId" clId="{102787D5-F60C-4E61-A7A0-CCC816D5C09C}" dt="2019-09-10T05:35:10.930" v="831" actId="478"/>
          <ac:spMkLst>
            <pc:docMk/>
            <pc:sldMk cId="2357238587" sldId="290"/>
            <ac:spMk id="9" creationId="{656BF3E8-97AD-4121-8FBA-1C41324C8006}"/>
          </ac:spMkLst>
        </pc:spChg>
        <pc:spChg chg="add del mod">
          <ac:chgData name="Liang Qianchen" userId="dc306e9d82c44ef2" providerId="LiveId" clId="{102787D5-F60C-4E61-A7A0-CCC816D5C09C}" dt="2019-09-10T05:54:27.990" v="1115" actId="478"/>
          <ac:spMkLst>
            <pc:docMk/>
            <pc:sldMk cId="2357238587" sldId="290"/>
            <ac:spMk id="12" creationId="{022382E9-3EEC-4A7C-ACAE-765D7293ABBE}"/>
          </ac:spMkLst>
        </pc:spChg>
        <pc:spChg chg="add del mod">
          <ac:chgData name="Liang Qianchen" userId="dc306e9d82c44ef2" providerId="LiveId" clId="{102787D5-F60C-4E61-A7A0-CCC816D5C09C}" dt="2019-09-10T05:54:25.291" v="1114" actId="478"/>
          <ac:spMkLst>
            <pc:docMk/>
            <pc:sldMk cId="2357238587" sldId="290"/>
            <ac:spMk id="16" creationId="{5FA6568C-587D-4310-80D3-75035ECDCF2F}"/>
          </ac:spMkLst>
        </pc:spChg>
        <pc:spChg chg="add mod">
          <ac:chgData name="Liang Qianchen" userId="dc306e9d82c44ef2" providerId="LiveId" clId="{102787D5-F60C-4E61-A7A0-CCC816D5C09C}" dt="2019-09-10T05:54:01.562" v="1110" actId="164"/>
          <ac:spMkLst>
            <pc:docMk/>
            <pc:sldMk cId="2357238587" sldId="290"/>
            <ac:spMk id="18" creationId="{F4CAD0C7-00E6-4071-ABF9-2088E2251287}"/>
          </ac:spMkLst>
        </pc:spChg>
        <pc:spChg chg="add mod">
          <ac:chgData name="Liang Qianchen" userId="dc306e9d82c44ef2" providerId="LiveId" clId="{102787D5-F60C-4E61-A7A0-CCC816D5C09C}" dt="2019-09-12T05:38:34.553" v="10361" actId="20577"/>
          <ac:spMkLst>
            <pc:docMk/>
            <pc:sldMk cId="2357238587" sldId="290"/>
            <ac:spMk id="21" creationId="{6D0F94D7-94E3-4C5C-B1BD-09DFECBD4AC7}"/>
          </ac:spMkLst>
        </pc:spChg>
        <pc:spChg chg="add mod">
          <ac:chgData name="Liang Qianchen" userId="dc306e9d82c44ef2" providerId="LiveId" clId="{102787D5-F60C-4E61-A7A0-CCC816D5C09C}" dt="2019-09-10T05:54:12.224" v="1111" actId="164"/>
          <ac:spMkLst>
            <pc:docMk/>
            <pc:sldMk cId="2357238587" sldId="290"/>
            <ac:spMk id="39" creationId="{A5EF4DF9-6622-4420-8F2C-504F12164CFF}"/>
          </ac:spMkLst>
        </pc:spChg>
        <pc:grpChg chg="add mod">
          <ac:chgData name="Liang Qianchen" userId="dc306e9d82c44ef2" providerId="LiveId" clId="{102787D5-F60C-4E61-A7A0-CCC816D5C09C}" dt="2019-09-12T03:11:23.981" v="8390" actId="1076"/>
          <ac:grpSpMkLst>
            <pc:docMk/>
            <pc:sldMk cId="2357238587" sldId="290"/>
            <ac:grpSpMk id="24" creationId="{7C8310A0-3C84-4DC9-9C33-419CD9ABB0B6}"/>
          </ac:grpSpMkLst>
        </pc:grpChg>
        <pc:grpChg chg="add mod">
          <ac:chgData name="Liang Qianchen" userId="dc306e9d82c44ef2" providerId="LiveId" clId="{102787D5-F60C-4E61-A7A0-CCC816D5C09C}" dt="2019-09-12T03:11:55.738" v="8395" actId="1076"/>
          <ac:grpSpMkLst>
            <pc:docMk/>
            <pc:sldMk cId="2357238587" sldId="290"/>
            <ac:grpSpMk id="25" creationId="{EABD63D6-A73F-4275-8977-7733EFF7AA29}"/>
          </ac:grpSpMkLst>
        </pc:grpChg>
        <pc:picChg chg="add del">
          <ac:chgData name="Liang Qianchen" userId="dc306e9d82c44ef2" providerId="LiveId" clId="{102787D5-F60C-4E61-A7A0-CCC816D5C09C}" dt="2019-09-10T05:24:48.238" v="535" actId="478"/>
          <ac:picMkLst>
            <pc:docMk/>
            <pc:sldMk cId="2357238587" sldId="290"/>
            <ac:picMk id="4" creationId="{B69D505A-13CE-4DB8-94EE-EC817563C3BC}"/>
          </ac:picMkLst>
        </pc:picChg>
        <pc:picChg chg="add del mod">
          <ac:chgData name="Liang Qianchen" userId="dc306e9d82c44ef2" providerId="LiveId" clId="{102787D5-F60C-4E61-A7A0-CCC816D5C09C}" dt="2019-09-12T05:35:16.511" v="10348" actId="478"/>
          <ac:picMkLst>
            <pc:docMk/>
            <pc:sldMk cId="2357238587" sldId="290"/>
            <ac:picMk id="5" creationId="{84626F8C-8555-42B0-8312-E7848A11F2CC}"/>
          </ac:picMkLst>
        </pc:picChg>
        <pc:picChg chg="add del">
          <ac:chgData name="Liang Qianchen" userId="dc306e9d82c44ef2" providerId="LiveId" clId="{102787D5-F60C-4E61-A7A0-CCC816D5C09C}" dt="2019-09-10T05:26:50.572" v="738" actId="478"/>
          <ac:picMkLst>
            <pc:docMk/>
            <pc:sldMk cId="2357238587" sldId="290"/>
            <ac:picMk id="6" creationId="{CDD198A5-5750-4E63-8499-9F7B6F80778B}"/>
          </ac:picMkLst>
        </pc:picChg>
        <pc:picChg chg="add mod">
          <ac:chgData name="Liang Qianchen" userId="dc306e9d82c44ef2" providerId="LiveId" clId="{102787D5-F60C-4E61-A7A0-CCC816D5C09C}" dt="2019-09-10T05:54:01.562" v="1110" actId="164"/>
          <ac:picMkLst>
            <pc:docMk/>
            <pc:sldMk cId="2357238587" sldId="290"/>
            <ac:picMk id="7" creationId="{3DEC67AF-8E20-4BF1-A4BB-AF7A94A89BF8}"/>
          </ac:picMkLst>
        </pc:picChg>
        <pc:picChg chg="add mod">
          <ac:chgData name="Liang Qianchen" userId="dc306e9d82c44ef2" providerId="LiveId" clId="{102787D5-F60C-4E61-A7A0-CCC816D5C09C}" dt="2019-09-10T05:54:01.562" v="1110" actId="164"/>
          <ac:picMkLst>
            <pc:docMk/>
            <pc:sldMk cId="2357238587" sldId="290"/>
            <ac:picMk id="17" creationId="{1C101820-666A-49A4-A4E1-1F4E59A19DEF}"/>
          </ac:picMkLst>
        </pc:picChg>
        <pc:picChg chg="add mod">
          <ac:chgData name="Liang Qianchen" userId="dc306e9d82c44ef2" providerId="LiveId" clId="{102787D5-F60C-4E61-A7A0-CCC816D5C09C}" dt="2019-09-10T05:54:12.224" v="1111" actId="164"/>
          <ac:picMkLst>
            <pc:docMk/>
            <pc:sldMk cId="2357238587" sldId="290"/>
            <ac:picMk id="19" creationId="{BB4234F5-E4FD-41EB-96E5-AEEDB427CC8E}"/>
          </ac:picMkLst>
        </pc:picChg>
        <pc:picChg chg="add mod">
          <ac:chgData name="Liang Qianchen" userId="dc306e9d82c44ef2" providerId="LiveId" clId="{102787D5-F60C-4E61-A7A0-CCC816D5C09C}" dt="2019-09-10T05:54:12.224" v="1111" actId="164"/>
          <ac:picMkLst>
            <pc:docMk/>
            <pc:sldMk cId="2357238587" sldId="290"/>
            <ac:picMk id="20" creationId="{9ACB18D8-9E0B-4C58-904F-D552148FE62C}"/>
          </ac:picMkLst>
        </pc:picChg>
        <pc:picChg chg="add del">
          <ac:chgData name="Liang Qianchen" userId="dc306e9d82c44ef2" providerId="LiveId" clId="{102787D5-F60C-4E61-A7A0-CCC816D5C09C}" dt="2019-09-10T05:49:57.107" v="1061" actId="478"/>
          <ac:picMkLst>
            <pc:docMk/>
            <pc:sldMk cId="2357238587" sldId="290"/>
            <ac:picMk id="21" creationId="{43B98B02-B5C8-4EEF-A80E-A77BC91DCCAC}"/>
          </ac:picMkLst>
        </pc:picChg>
        <pc:picChg chg="add mod">
          <ac:chgData name="Liang Qianchen" userId="dc306e9d82c44ef2" providerId="LiveId" clId="{102787D5-F60C-4E61-A7A0-CCC816D5C09C}" dt="2019-09-10T05:54:12.224" v="1111" actId="164"/>
          <ac:picMkLst>
            <pc:docMk/>
            <pc:sldMk cId="2357238587" sldId="290"/>
            <ac:picMk id="22" creationId="{3D56235C-2755-4E7F-A6B9-BCCBFB429455}"/>
          </ac:picMkLst>
        </pc:picChg>
        <pc:picChg chg="add mod">
          <ac:chgData name="Liang Qianchen" userId="dc306e9d82c44ef2" providerId="LiveId" clId="{102787D5-F60C-4E61-A7A0-CCC816D5C09C}" dt="2019-09-10T05:54:12.224" v="1111" actId="164"/>
          <ac:picMkLst>
            <pc:docMk/>
            <pc:sldMk cId="2357238587" sldId="290"/>
            <ac:picMk id="23" creationId="{BBDE0DD0-4E7F-44B9-AE33-940476DD4123}"/>
          </ac:picMkLst>
        </pc:picChg>
        <pc:picChg chg="add del mod">
          <ac:chgData name="Liang Qianchen" userId="dc306e9d82c44ef2" providerId="LiveId" clId="{102787D5-F60C-4E61-A7A0-CCC816D5C09C}" dt="2019-09-12T05:35:39.592" v="10358" actId="1037"/>
          <ac:picMkLst>
            <pc:docMk/>
            <pc:sldMk cId="2357238587" sldId="290"/>
            <ac:picMk id="1026" creationId="{713D83EF-8329-49B9-B14F-5F1D6F05CBF2}"/>
          </ac:picMkLst>
        </pc:picChg>
        <pc:picChg chg="add mod">
          <ac:chgData name="Liang Qianchen" userId="dc306e9d82c44ef2" providerId="LiveId" clId="{102787D5-F60C-4E61-A7A0-CCC816D5C09C}" dt="2019-09-10T05:54:01.562" v="1110" actId="164"/>
          <ac:picMkLst>
            <pc:docMk/>
            <pc:sldMk cId="2357238587" sldId="290"/>
            <ac:picMk id="3074" creationId="{018185B5-3327-4C84-BBF3-821CB1417C9F}"/>
          </ac:picMkLst>
        </pc:picChg>
        <pc:picChg chg="add del">
          <ac:chgData name="Liang Qianchen" userId="dc306e9d82c44ef2" providerId="LiveId" clId="{102787D5-F60C-4E61-A7A0-CCC816D5C09C}" dt="2019-09-10T05:27:29.174" v="745" actId="478"/>
          <ac:picMkLst>
            <pc:docMk/>
            <pc:sldMk cId="2357238587" sldId="290"/>
            <ac:picMk id="3076" creationId="{B1E7CC71-2870-4F38-85CF-B5EC41E1E27E}"/>
          </ac:picMkLst>
        </pc:picChg>
        <pc:picChg chg="add mod">
          <ac:chgData name="Liang Qianchen" userId="dc306e9d82c44ef2" providerId="LiveId" clId="{102787D5-F60C-4E61-A7A0-CCC816D5C09C}" dt="2019-09-10T05:54:01.562" v="1110" actId="164"/>
          <ac:picMkLst>
            <pc:docMk/>
            <pc:sldMk cId="2357238587" sldId="290"/>
            <ac:picMk id="3078" creationId="{A822462C-F709-431D-B682-C00380EB87EF}"/>
          </ac:picMkLst>
        </pc:picChg>
        <pc:picChg chg="add mod">
          <ac:chgData name="Liang Qianchen" userId="dc306e9d82c44ef2" providerId="LiveId" clId="{102787D5-F60C-4E61-A7A0-CCC816D5C09C}" dt="2019-09-10T05:54:01.562" v="1110" actId="164"/>
          <ac:picMkLst>
            <pc:docMk/>
            <pc:sldMk cId="2357238587" sldId="290"/>
            <ac:picMk id="3080" creationId="{127A575F-C711-4DCD-9BA2-CFB8CEB53B21}"/>
          </ac:picMkLst>
        </pc:picChg>
        <pc:picChg chg="add mod">
          <ac:chgData name="Liang Qianchen" userId="dc306e9d82c44ef2" providerId="LiveId" clId="{102787D5-F60C-4E61-A7A0-CCC816D5C09C}" dt="2019-09-10T05:54:01.562" v="1110" actId="164"/>
          <ac:picMkLst>
            <pc:docMk/>
            <pc:sldMk cId="2357238587" sldId="290"/>
            <ac:picMk id="3082" creationId="{C8EBEA33-68F7-4539-B8F7-B09262DFEBD6}"/>
          </ac:picMkLst>
        </pc:picChg>
        <pc:picChg chg="add mod">
          <ac:chgData name="Liang Qianchen" userId="dc306e9d82c44ef2" providerId="LiveId" clId="{102787D5-F60C-4E61-A7A0-CCC816D5C09C}" dt="2019-09-10T05:54:01.562" v="1110" actId="164"/>
          <ac:picMkLst>
            <pc:docMk/>
            <pc:sldMk cId="2357238587" sldId="290"/>
            <ac:picMk id="3084" creationId="{E7D766D9-B2A1-4EDA-9C7D-9C2DA0A84310}"/>
          </ac:picMkLst>
        </pc:picChg>
        <pc:picChg chg="add del mod">
          <ac:chgData name="Liang Qianchen" userId="dc306e9d82c44ef2" providerId="LiveId" clId="{102787D5-F60C-4E61-A7A0-CCC816D5C09C}" dt="2019-09-10T05:32:05.021" v="796" actId="478"/>
          <ac:picMkLst>
            <pc:docMk/>
            <pc:sldMk cId="2357238587" sldId="290"/>
            <ac:picMk id="3086" creationId="{A200678B-AA0E-4682-B0C6-06C33DA04ADB}"/>
          </ac:picMkLst>
        </pc:picChg>
        <pc:picChg chg="add mod">
          <ac:chgData name="Liang Qianchen" userId="dc306e9d82c44ef2" providerId="LiveId" clId="{102787D5-F60C-4E61-A7A0-CCC816D5C09C}" dt="2019-09-10T05:54:01.562" v="1110" actId="164"/>
          <ac:picMkLst>
            <pc:docMk/>
            <pc:sldMk cId="2357238587" sldId="290"/>
            <ac:picMk id="3088" creationId="{55C908B6-7C5C-4A3C-BE22-BFB3208A4C7A}"/>
          </ac:picMkLst>
        </pc:picChg>
        <pc:picChg chg="add del mod">
          <ac:chgData name="Liang Qianchen" userId="dc306e9d82c44ef2" providerId="LiveId" clId="{102787D5-F60C-4E61-A7A0-CCC816D5C09C}" dt="2019-09-10T05:44:09.192" v="974" actId="478"/>
          <ac:picMkLst>
            <pc:docMk/>
            <pc:sldMk cId="2357238587" sldId="290"/>
            <ac:picMk id="3090" creationId="{6BB4BF07-4B4A-4C1B-9207-196BC90917AF}"/>
          </ac:picMkLst>
        </pc:picChg>
        <pc:picChg chg="add mod">
          <ac:chgData name="Liang Qianchen" userId="dc306e9d82c44ef2" providerId="LiveId" clId="{102787D5-F60C-4E61-A7A0-CCC816D5C09C}" dt="2019-09-10T05:54:12.224" v="1111" actId="164"/>
          <ac:picMkLst>
            <pc:docMk/>
            <pc:sldMk cId="2357238587" sldId="290"/>
            <ac:picMk id="3092" creationId="{98FC7B4F-8A25-4987-A2C2-D2ECB71378E8}"/>
          </ac:picMkLst>
        </pc:picChg>
        <pc:picChg chg="add mod">
          <ac:chgData name="Liang Qianchen" userId="dc306e9d82c44ef2" providerId="LiveId" clId="{102787D5-F60C-4E61-A7A0-CCC816D5C09C}" dt="2019-09-10T05:54:12.224" v="1111" actId="164"/>
          <ac:picMkLst>
            <pc:docMk/>
            <pc:sldMk cId="2357238587" sldId="290"/>
            <ac:picMk id="3094" creationId="{D8993A20-8FFA-455C-9D06-7F5E25A6C49B}"/>
          </ac:picMkLst>
        </pc:picChg>
        <pc:picChg chg="add del">
          <ac:chgData name="Liang Qianchen" userId="dc306e9d82c44ef2" providerId="LiveId" clId="{102787D5-F60C-4E61-A7A0-CCC816D5C09C}" dt="2019-09-10T05:47:41.884" v="1022" actId="478"/>
          <ac:picMkLst>
            <pc:docMk/>
            <pc:sldMk cId="2357238587" sldId="290"/>
            <ac:picMk id="3096" creationId="{1C6C949D-63AB-4EFA-A9D8-775BF05DF2F0}"/>
          </ac:picMkLst>
        </pc:picChg>
        <pc:picChg chg="add del mod">
          <ac:chgData name="Liang Qianchen" userId="dc306e9d82c44ef2" providerId="LiveId" clId="{102787D5-F60C-4E61-A7A0-CCC816D5C09C}" dt="2019-09-10T05:48:58.465" v="1047" actId="478"/>
          <ac:picMkLst>
            <pc:docMk/>
            <pc:sldMk cId="2357238587" sldId="290"/>
            <ac:picMk id="3098" creationId="{A6059194-0B9D-420A-B228-FF9303C1A0EB}"/>
          </ac:picMkLst>
        </pc:picChg>
        <pc:picChg chg="add del">
          <ac:chgData name="Liang Qianchen" userId="dc306e9d82c44ef2" providerId="LiveId" clId="{102787D5-F60C-4E61-A7A0-CCC816D5C09C}" dt="2019-09-10T05:50:22.731" v="1063" actId="478"/>
          <ac:picMkLst>
            <pc:docMk/>
            <pc:sldMk cId="2357238587" sldId="290"/>
            <ac:picMk id="3100" creationId="{44DE4160-0DEA-4C83-9225-84AD05DD8C7A}"/>
          </ac:picMkLst>
        </pc:picChg>
        <pc:picChg chg="add del">
          <ac:chgData name="Liang Qianchen" userId="dc306e9d82c44ef2" providerId="LiveId" clId="{102787D5-F60C-4E61-A7A0-CCC816D5C09C}" dt="2019-09-10T05:53:00.730" v="1097" actId="478"/>
          <ac:picMkLst>
            <pc:docMk/>
            <pc:sldMk cId="2357238587" sldId="290"/>
            <ac:picMk id="3102" creationId="{830B977B-C488-4AFA-AEDD-04C88F32F83A}"/>
          </ac:picMkLst>
        </pc:picChg>
        <pc:cxnChg chg="add del mod">
          <ac:chgData name="Liang Qianchen" userId="dc306e9d82c44ef2" providerId="LiveId" clId="{102787D5-F60C-4E61-A7A0-CCC816D5C09C}" dt="2019-09-10T05:54:27.990" v="1115" actId="478"/>
          <ac:cxnSpMkLst>
            <pc:docMk/>
            <pc:sldMk cId="2357238587" sldId="290"/>
            <ac:cxnSpMk id="11" creationId="{3D4B930F-87B7-4D99-9847-2ABC0A60D47F}"/>
          </ac:cxnSpMkLst>
        </pc:cxnChg>
        <pc:cxnChg chg="add del mod">
          <ac:chgData name="Liang Qianchen" userId="dc306e9d82c44ef2" providerId="LiveId" clId="{102787D5-F60C-4E61-A7A0-CCC816D5C09C}" dt="2019-09-10T05:54:27.990" v="1115" actId="478"/>
          <ac:cxnSpMkLst>
            <pc:docMk/>
            <pc:sldMk cId="2357238587" sldId="290"/>
            <ac:cxnSpMk id="14" creationId="{51E558C6-502A-4040-9FC1-84E3BD6C8837}"/>
          </ac:cxnSpMkLst>
        </pc:cxnChg>
      </pc:sldChg>
      <pc:sldChg chg="addSp delSp modSp add modNotesTx">
        <pc:chgData name="Liang Qianchen" userId="dc306e9d82c44ef2" providerId="LiveId" clId="{102787D5-F60C-4E61-A7A0-CCC816D5C09C}" dt="2019-09-12T14:52:35.393" v="15762" actId="20577"/>
        <pc:sldMkLst>
          <pc:docMk/>
          <pc:sldMk cId="310660295" sldId="291"/>
        </pc:sldMkLst>
        <pc:spChg chg="mod">
          <ac:chgData name="Liang Qianchen" userId="dc306e9d82c44ef2" providerId="LiveId" clId="{102787D5-F60C-4E61-A7A0-CCC816D5C09C}" dt="2019-09-11T08:41:19.290" v="5394" actId="20577"/>
          <ac:spMkLst>
            <pc:docMk/>
            <pc:sldMk cId="310660295" sldId="291"/>
            <ac:spMk id="2" creationId="{DAD858F8-E76E-4C3D-ACFD-E3F21563DDF5}"/>
          </ac:spMkLst>
        </pc:spChg>
        <pc:spChg chg="mod">
          <ac:chgData name="Liang Qianchen" userId="dc306e9d82c44ef2" providerId="LiveId" clId="{102787D5-F60C-4E61-A7A0-CCC816D5C09C}" dt="2019-09-12T12:05:47.935" v="10927" actId="14100"/>
          <ac:spMkLst>
            <pc:docMk/>
            <pc:sldMk cId="310660295" sldId="291"/>
            <ac:spMk id="3" creationId="{C226E54C-2EFA-4D25-88EB-BC723A46624E}"/>
          </ac:spMkLst>
        </pc:spChg>
        <pc:spChg chg="add del mod">
          <ac:chgData name="Liang Qianchen" userId="dc306e9d82c44ef2" providerId="LiveId" clId="{102787D5-F60C-4E61-A7A0-CCC816D5C09C}" dt="2019-09-12T11:57:06.259" v="10645" actId="478"/>
          <ac:spMkLst>
            <pc:docMk/>
            <pc:sldMk cId="310660295" sldId="291"/>
            <ac:spMk id="4" creationId="{45A9D703-C10F-4024-B662-8FB23B85633E}"/>
          </ac:spMkLst>
        </pc:spChg>
        <pc:spChg chg="add del mod">
          <ac:chgData name="Liang Qianchen" userId="dc306e9d82c44ef2" providerId="LiveId" clId="{102787D5-F60C-4E61-A7A0-CCC816D5C09C}" dt="2019-09-12T11:57:25.885" v="10647" actId="478"/>
          <ac:spMkLst>
            <pc:docMk/>
            <pc:sldMk cId="310660295" sldId="291"/>
            <ac:spMk id="5" creationId="{83294FAE-CFFD-40FD-B170-87E0A3813F39}"/>
          </ac:spMkLst>
        </pc:spChg>
        <pc:spChg chg="add del mod">
          <ac:chgData name="Liang Qianchen" userId="dc306e9d82c44ef2" providerId="LiveId" clId="{102787D5-F60C-4E61-A7A0-CCC816D5C09C}" dt="2019-09-12T11:57:25.885" v="10647" actId="478"/>
          <ac:spMkLst>
            <pc:docMk/>
            <pc:sldMk cId="310660295" sldId="291"/>
            <ac:spMk id="6" creationId="{6ECC06D4-FF87-419A-B2D8-FB60C57CD7B1}"/>
          </ac:spMkLst>
        </pc:spChg>
        <pc:spChg chg="add del mod">
          <ac:chgData name="Liang Qianchen" userId="dc306e9d82c44ef2" providerId="LiveId" clId="{102787D5-F60C-4E61-A7A0-CCC816D5C09C}" dt="2019-09-10T14:43:12.528" v="2394" actId="478"/>
          <ac:spMkLst>
            <pc:docMk/>
            <pc:sldMk cId="310660295" sldId="291"/>
            <ac:spMk id="7" creationId="{3CD4F34A-63FA-4442-96E4-A5B069A3F926}"/>
          </ac:spMkLst>
        </pc:spChg>
        <pc:spChg chg="add del mod">
          <ac:chgData name="Liang Qianchen" userId="dc306e9d82c44ef2" providerId="LiveId" clId="{102787D5-F60C-4E61-A7A0-CCC816D5C09C}" dt="2019-09-12T11:59:08.226" v="10702"/>
          <ac:spMkLst>
            <pc:docMk/>
            <pc:sldMk cId="310660295" sldId="291"/>
            <ac:spMk id="7" creationId="{679C1B53-9BD1-452B-A867-E32CEEB3BCF5}"/>
          </ac:spMkLst>
        </pc:spChg>
        <pc:spChg chg="add del mod">
          <ac:chgData name="Liang Qianchen" userId="dc306e9d82c44ef2" providerId="LiveId" clId="{102787D5-F60C-4E61-A7A0-CCC816D5C09C}" dt="2019-09-12T11:57:25.885" v="10647" actId="478"/>
          <ac:spMkLst>
            <pc:docMk/>
            <pc:sldMk cId="310660295" sldId="291"/>
            <ac:spMk id="8" creationId="{1A68EBAF-12E7-426B-9096-9107B02BD6F1}"/>
          </ac:spMkLst>
        </pc:spChg>
        <pc:spChg chg="add del mod">
          <ac:chgData name="Liang Qianchen" userId="dc306e9d82c44ef2" providerId="LiveId" clId="{102787D5-F60C-4E61-A7A0-CCC816D5C09C}" dt="2019-09-12T11:57:25.885" v="10647" actId="478"/>
          <ac:spMkLst>
            <pc:docMk/>
            <pc:sldMk cId="310660295" sldId="291"/>
            <ac:spMk id="9" creationId="{03297602-050F-4588-AC06-6F9A2782053E}"/>
          </ac:spMkLst>
        </pc:spChg>
        <pc:spChg chg="add del mod">
          <ac:chgData name="Liang Qianchen" userId="dc306e9d82c44ef2" providerId="LiveId" clId="{102787D5-F60C-4E61-A7A0-CCC816D5C09C}" dt="2019-09-12T11:57:25.885" v="10647" actId="478"/>
          <ac:spMkLst>
            <pc:docMk/>
            <pc:sldMk cId="310660295" sldId="291"/>
            <ac:spMk id="10" creationId="{B0FBF78A-61D2-4D2C-8F3E-78B8B4F75DFD}"/>
          </ac:spMkLst>
        </pc:spChg>
        <pc:spChg chg="add del mod">
          <ac:chgData name="Liang Qianchen" userId="dc306e9d82c44ef2" providerId="LiveId" clId="{102787D5-F60C-4E61-A7A0-CCC816D5C09C}" dt="2019-09-12T11:59:08.226" v="10702"/>
          <ac:spMkLst>
            <pc:docMk/>
            <pc:sldMk cId="310660295" sldId="291"/>
            <ac:spMk id="11" creationId="{28AEFB4F-DC83-4423-A777-18288D877918}"/>
          </ac:spMkLst>
        </pc:spChg>
        <pc:spChg chg="add del mod">
          <ac:chgData name="Liang Qianchen" userId="dc306e9d82c44ef2" providerId="LiveId" clId="{102787D5-F60C-4E61-A7A0-CCC816D5C09C}" dt="2019-09-12T11:59:20.558" v="10704" actId="478"/>
          <ac:spMkLst>
            <pc:docMk/>
            <pc:sldMk cId="310660295" sldId="291"/>
            <ac:spMk id="12" creationId="{BE0A04ED-AB62-427C-81E9-EA34452CF00E}"/>
          </ac:spMkLst>
        </pc:spChg>
      </pc:sldChg>
      <pc:sldChg chg="addSp delSp modSp add del ord">
        <pc:chgData name="Liang Qianchen" userId="dc306e9d82c44ef2" providerId="LiveId" clId="{102787D5-F60C-4E61-A7A0-CCC816D5C09C}" dt="2019-09-12T03:21:09.430" v="8772" actId="2696"/>
        <pc:sldMkLst>
          <pc:docMk/>
          <pc:sldMk cId="403076996" sldId="292"/>
        </pc:sldMkLst>
        <pc:spChg chg="del mod">
          <ac:chgData name="Liang Qianchen" userId="dc306e9d82c44ef2" providerId="LiveId" clId="{102787D5-F60C-4E61-A7A0-CCC816D5C09C}" dt="2019-09-12T03:19:42.967" v="8647" actId="478"/>
          <ac:spMkLst>
            <pc:docMk/>
            <pc:sldMk cId="403076996" sldId="292"/>
            <ac:spMk id="2" creationId="{07FDFFED-09CC-4BCB-B815-95C29025D4F5}"/>
          </ac:spMkLst>
        </pc:spChg>
        <pc:spChg chg="del">
          <ac:chgData name="Liang Qianchen" userId="dc306e9d82c44ef2" providerId="LiveId" clId="{102787D5-F60C-4E61-A7A0-CCC816D5C09C}" dt="2019-09-10T06:16:52.348" v="1691" actId="478"/>
          <ac:spMkLst>
            <pc:docMk/>
            <pc:sldMk cId="403076996" sldId="292"/>
            <ac:spMk id="3" creationId="{370642F7-855E-4FFE-BBE7-7AFFD77FE076}"/>
          </ac:spMkLst>
        </pc:spChg>
        <pc:spChg chg="add mod">
          <ac:chgData name="Liang Qianchen" userId="dc306e9d82c44ef2" providerId="LiveId" clId="{102787D5-F60C-4E61-A7A0-CCC816D5C09C}" dt="2019-09-12T03:19:44.983" v="8648" actId="1076"/>
          <ac:spMkLst>
            <pc:docMk/>
            <pc:sldMk cId="403076996" sldId="292"/>
            <ac:spMk id="5" creationId="{01776748-1281-486D-8E9D-41E449982C4F}"/>
          </ac:spMkLst>
        </pc:spChg>
        <pc:picChg chg="add del">
          <ac:chgData name="Liang Qianchen" userId="dc306e9d82c44ef2" providerId="LiveId" clId="{102787D5-F60C-4E61-A7A0-CCC816D5C09C}" dt="2019-09-10T06:16:11.507" v="1683"/>
          <ac:picMkLst>
            <pc:docMk/>
            <pc:sldMk cId="403076996" sldId="292"/>
            <ac:picMk id="4" creationId="{DB439ABC-ECB3-4630-BC9B-886687E45631}"/>
          </ac:picMkLst>
        </pc:picChg>
      </pc:sldChg>
      <pc:sldChg chg="add ord">
        <pc:chgData name="Liang Qianchen" userId="dc306e9d82c44ef2" providerId="LiveId" clId="{102787D5-F60C-4E61-A7A0-CCC816D5C09C}" dt="2019-09-21T05:05:03.363" v="17533"/>
        <pc:sldMkLst>
          <pc:docMk/>
          <pc:sldMk cId="3777806672" sldId="292"/>
        </pc:sldMkLst>
      </pc:sldChg>
      <pc:sldChg chg="add del">
        <pc:chgData name="Liang Qianchen" userId="dc306e9d82c44ef2" providerId="LiveId" clId="{102787D5-F60C-4E61-A7A0-CCC816D5C09C}" dt="2019-09-11T05:20:45.140" v="3137" actId="2696"/>
        <pc:sldMkLst>
          <pc:docMk/>
          <pc:sldMk cId="397889318" sldId="293"/>
        </pc:sldMkLst>
      </pc:sldChg>
      <pc:sldChg chg="addSp delSp modSp add del modTransition">
        <pc:chgData name="Liang Qianchen" userId="dc306e9d82c44ef2" providerId="LiveId" clId="{102787D5-F60C-4E61-A7A0-CCC816D5C09C}" dt="2019-09-12T03:29:08.224" v="8823" actId="2696"/>
        <pc:sldMkLst>
          <pc:docMk/>
          <pc:sldMk cId="3359156334" sldId="294"/>
        </pc:sldMkLst>
        <pc:spChg chg="mod">
          <ac:chgData name="Liang Qianchen" userId="dc306e9d82c44ef2" providerId="LiveId" clId="{102787D5-F60C-4E61-A7A0-CCC816D5C09C}" dt="2019-09-12T03:13:39.225" v="8545" actId="20577"/>
          <ac:spMkLst>
            <pc:docMk/>
            <pc:sldMk cId="3359156334" sldId="294"/>
            <ac:spMk id="2" creationId="{07FDFFED-09CC-4BCB-B815-95C29025D4F5}"/>
          </ac:spMkLst>
        </pc:spChg>
        <pc:spChg chg="add mod">
          <ac:chgData name="Liang Qianchen" userId="dc306e9d82c44ef2" providerId="LiveId" clId="{102787D5-F60C-4E61-A7A0-CCC816D5C09C}" dt="2019-09-11T09:01:57.723" v="5629" actId="1076"/>
          <ac:spMkLst>
            <pc:docMk/>
            <pc:sldMk cId="3359156334" sldId="294"/>
            <ac:spMk id="3" creationId="{97DB2651-C065-4508-9195-996F6B32803B}"/>
          </ac:spMkLst>
        </pc:spChg>
        <pc:spChg chg="del">
          <ac:chgData name="Liang Qianchen" userId="dc306e9d82c44ef2" providerId="LiveId" clId="{102787D5-F60C-4E61-A7A0-CCC816D5C09C}" dt="2019-09-10T06:17:05.677" v="1693" actId="478"/>
          <ac:spMkLst>
            <pc:docMk/>
            <pc:sldMk cId="3359156334" sldId="294"/>
            <ac:spMk id="5" creationId="{01776748-1281-486D-8E9D-41E449982C4F}"/>
          </ac:spMkLst>
        </pc:spChg>
        <pc:picChg chg="add mod">
          <ac:chgData name="Liang Qianchen" userId="dc306e9d82c44ef2" providerId="LiveId" clId="{102787D5-F60C-4E61-A7A0-CCC816D5C09C}" dt="2019-09-10T06:17:13.455" v="1696" actId="1076"/>
          <ac:picMkLst>
            <pc:docMk/>
            <pc:sldMk cId="3359156334" sldId="294"/>
            <ac:picMk id="4" creationId="{71747F32-7934-4F53-87EB-67198C02CAB4}"/>
          </ac:picMkLst>
        </pc:picChg>
      </pc:sldChg>
      <pc:sldChg chg="addSp delSp modSp add del modTransition">
        <pc:chgData name="Liang Qianchen" userId="dc306e9d82c44ef2" providerId="LiveId" clId="{102787D5-F60C-4E61-A7A0-CCC816D5C09C}" dt="2019-09-12T12:42:48.093" v="12321" actId="2696"/>
        <pc:sldMkLst>
          <pc:docMk/>
          <pc:sldMk cId="1223517255" sldId="295"/>
        </pc:sldMkLst>
        <pc:spChg chg="mod">
          <ac:chgData name="Liang Qianchen" userId="dc306e9d82c44ef2" providerId="LiveId" clId="{102787D5-F60C-4E61-A7A0-CCC816D5C09C}" dt="2019-09-10T06:25:54.450" v="1996" actId="20577"/>
          <ac:spMkLst>
            <pc:docMk/>
            <pc:sldMk cId="1223517255" sldId="295"/>
            <ac:spMk id="2" creationId="{2BED27FF-6A90-42B1-B327-D6B8A53AD2C4}"/>
          </ac:spMkLst>
        </pc:spChg>
        <pc:spChg chg="mod">
          <ac:chgData name="Liang Qianchen" userId="dc306e9d82c44ef2" providerId="LiveId" clId="{102787D5-F60C-4E61-A7A0-CCC816D5C09C}" dt="2019-09-11T10:24:49.806" v="7101" actId="20577"/>
          <ac:spMkLst>
            <pc:docMk/>
            <pc:sldMk cId="1223517255" sldId="295"/>
            <ac:spMk id="3" creationId="{9EDC6A45-7452-435B-B4B8-7AD7185470B7}"/>
          </ac:spMkLst>
        </pc:spChg>
        <pc:spChg chg="add mod">
          <ac:chgData name="Liang Qianchen" userId="dc306e9d82c44ef2" providerId="LiveId" clId="{102787D5-F60C-4E61-A7A0-CCC816D5C09C}" dt="2019-09-11T05:30:49.795" v="3389" actId="1076"/>
          <ac:spMkLst>
            <pc:docMk/>
            <pc:sldMk cId="1223517255" sldId="295"/>
            <ac:spMk id="5" creationId="{47F28C0C-57F4-4BE4-83BD-CF2D0D53445D}"/>
          </ac:spMkLst>
        </pc:spChg>
        <pc:spChg chg="add del mod">
          <ac:chgData name="Liang Qianchen" userId="dc306e9d82c44ef2" providerId="LiveId" clId="{102787D5-F60C-4E61-A7A0-CCC816D5C09C}" dt="2019-09-11T05:17:17.412" v="2897"/>
          <ac:spMkLst>
            <pc:docMk/>
            <pc:sldMk cId="1223517255" sldId="295"/>
            <ac:spMk id="6" creationId="{2492B7C0-6460-4109-9E1B-D69CD17E4CE4}"/>
          </ac:spMkLst>
        </pc:spChg>
        <pc:spChg chg="add mod">
          <ac:chgData name="Liang Qianchen" userId="dc306e9d82c44ef2" providerId="LiveId" clId="{102787D5-F60C-4E61-A7A0-CCC816D5C09C}" dt="2019-09-11T10:28:27.301" v="7159" actId="20577"/>
          <ac:spMkLst>
            <pc:docMk/>
            <pc:sldMk cId="1223517255" sldId="295"/>
            <ac:spMk id="7" creationId="{DB149820-923B-455F-AB5B-E35AB527C8F3}"/>
          </ac:spMkLst>
        </pc:spChg>
        <pc:spChg chg="add mod">
          <ac:chgData name="Liang Qianchen" userId="dc306e9d82c44ef2" providerId="LiveId" clId="{102787D5-F60C-4E61-A7A0-CCC816D5C09C}" dt="2019-09-11T05:20:33.413" v="3135" actId="1076"/>
          <ac:spMkLst>
            <pc:docMk/>
            <pc:sldMk cId="1223517255" sldId="295"/>
            <ac:spMk id="8" creationId="{24815632-ABDE-498E-96CB-73AAE925C7F9}"/>
          </ac:spMkLst>
        </pc:spChg>
        <pc:spChg chg="add mod">
          <ac:chgData name="Liang Qianchen" userId="dc306e9d82c44ef2" providerId="LiveId" clId="{102787D5-F60C-4E61-A7A0-CCC816D5C09C}" dt="2019-09-11T08:40:55.859" v="5377" actId="20577"/>
          <ac:spMkLst>
            <pc:docMk/>
            <pc:sldMk cId="1223517255" sldId="295"/>
            <ac:spMk id="9" creationId="{A1E6486C-53B5-4BFB-AA4C-D763F1F830E1}"/>
          </ac:spMkLst>
        </pc:spChg>
        <pc:spChg chg="add">
          <ac:chgData name="Liang Qianchen" userId="dc306e9d82c44ef2" providerId="LiveId" clId="{102787D5-F60C-4E61-A7A0-CCC816D5C09C}" dt="2019-09-11T09:02:08.988" v="5631"/>
          <ac:spMkLst>
            <pc:docMk/>
            <pc:sldMk cId="1223517255" sldId="295"/>
            <ac:spMk id="10" creationId="{CB747F1D-C61F-4AD5-9A88-516191523103}"/>
          </ac:spMkLst>
        </pc:spChg>
        <pc:picChg chg="add del mod">
          <ac:chgData name="Liang Qianchen" userId="dc306e9d82c44ef2" providerId="LiveId" clId="{102787D5-F60C-4E61-A7A0-CCC816D5C09C}" dt="2019-09-10T14:48:44.639" v="2557" actId="478"/>
          <ac:picMkLst>
            <pc:docMk/>
            <pc:sldMk cId="1223517255" sldId="295"/>
            <ac:picMk id="4" creationId="{425B20D7-4366-439E-82AD-410211B6F48C}"/>
          </ac:picMkLst>
        </pc:picChg>
      </pc:sldChg>
      <pc:sldChg chg="addSp delSp modSp add ord delAnim modAnim modNotesTx">
        <pc:chgData name="Liang Qianchen" userId="dc306e9d82c44ef2" providerId="LiveId" clId="{102787D5-F60C-4E61-A7A0-CCC816D5C09C}" dt="2019-10-01T12:18:44.803" v="36163" actId="1038"/>
        <pc:sldMkLst>
          <pc:docMk/>
          <pc:sldMk cId="3417964705" sldId="296"/>
        </pc:sldMkLst>
        <pc:spChg chg="mod">
          <ac:chgData name="Liang Qianchen" userId="dc306e9d82c44ef2" providerId="LiveId" clId="{102787D5-F60C-4E61-A7A0-CCC816D5C09C}" dt="2019-09-21T11:19:42.735" v="18380" actId="20577"/>
          <ac:spMkLst>
            <pc:docMk/>
            <pc:sldMk cId="3417964705" sldId="296"/>
            <ac:spMk id="2" creationId="{A09029A1-D20A-442E-A926-BCCE1D89CB94}"/>
          </ac:spMkLst>
        </pc:spChg>
        <pc:spChg chg="del">
          <ac:chgData name="Liang Qianchen" userId="dc306e9d82c44ef2" providerId="LiveId" clId="{102787D5-F60C-4E61-A7A0-CCC816D5C09C}" dt="2019-09-12T05:17:26.223" v="10078"/>
          <ac:spMkLst>
            <pc:docMk/>
            <pc:sldMk cId="3417964705" sldId="296"/>
            <ac:spMk id="3" creationId="{F4F65C51-B59A-4FC9-8A4F-EFDF3C7A2090}"/>
          </ac:spMkLst>
        </pc:spChg>
        <pc:spChg chg="add del mod">
          <ac:chgData name="Liang Qianchen" userId="dc306e9d82c44ef2" providerId="LiveId" clId="{102787D5-F60C-4E61-A7A0-CCC816D5C09C}" dt="2019-09-22T03:48:57.990" v="18390"/>
          <ac:spMkLst>
            <pc:docMk/>
            <pc:sldMk cId="3417964705" sldId="296"/>
            <ac:spMk id="4" creationId="{8FCEEC3B-40BC-4192-BDCA-AA7AA720634B}"/>
          </ac:spMkLst>
        </pc:spChg>
        <pc:spChg chg="add del mod">
          <ac:chgData name="Liang Qianchen" userId="dc306e9d82c44ef2" providerId="LiveId" clId="{102787D5-F60C-4E61-A7A0-CCC816D5C09C}" dt="2019-09-24T01:48:02.010" v="29775" actId="478"/>
          <ac:spMkLst>
            <pc:docMk/>
            <pc:sldMk cId="3417964705" sldId="296"/>
            <ac:spMk id="4" creationId="{B93FD95D-D690-4393-BFFE-973A6BC2547C}"/>
          </ac:spMkLst>
        </pc:spChg>
        <pc:spChg chg="add del mod">
          <ac:chgData name="Liang Qianchen" userId="dc306e9d82c44ef2" providerId="LiveId" clId="{102787D5-F60C-4E61-A7A0-CCC816D5C09C}" dt="2019-10-01T09:57:58.722" v="36011" actId="478"/>
          <ac:spMkLst>
            <pc:docMk/>
            <pc:sldMk cId="3417964705" sldId="296"/>
            <ac:spMk id="6" creationId="{503E9045-D444-4F56-88D7-90F9F3DB63A9}"/>
          </ac:spMkLst>
        </pc:spChg>
        <pc:spChg chg="add del mod">
          <ac:chgData name="Liang Qianchen" userId="dc306e9d82c44ef2" providerId="LiveId" clId="{102787D5-F60C-4E61-A7A0-CCC816D5C09C}" dt="2019-09-22T03:49:05.102" v="18392"/>
          <ac:spMkLst>
            <pc:docMk/>
            <pc:sldMk cId="3417964705" sldId="296"/>
            <ac:spMk id="10" creationId="{253D5554-5B4C-44BC-A00D-CE1BA3A4F40B}"/>
          </ac:spMkLst>
        </pc:spChg>
        <pc:spChg chg="add mod">
          <ac:chgData name="Liang Qianchen" userId="dc306e9d82c44ef2" providerId="LiveId" clId="{102787D5-F60C-4E61-A7A0-CCC816D5C09C}" dt="2019-10-01T12:18:44.803" v="36163" actId="1038"/>
          <ac:spMkLst>
            <pc:docMk/>
            <pc:sldMk cId="3417964705" sldId="296"/>
            <ac:spMk id="10" creationId="{78E5E699-8B91-4009-860D-59BF02534301}"/>
          </ac:spMkLst>
        </pc:spChg>
        <pc:spChg chg="add del mod">
          <ac:chgData name="Liang Qianchen" userId="dc306e9d82c44ef2" providerId="LiveId" clId="{102787D5-F60C-4E61-A7A0-CCC816D5C09C}" dt="2019-09-22T03:50:41.856" v="18420" actId="478"/>
          <ac:spMkLst>
            <pc:docMk/>
            <pc:sldMk cId="3417964705" sldId="296"/>
            <ac:spMk id="13" creationId="{E2C72664-BB7D-4765-9FC1-5BD88914CA30}"/>
          </ac:spMkLst>
        </pc:spChg>
        <pc:picChg chg="add mod">
          <ac:chgData name="Liang Qianchen" userId="dc306e9d82c44ef2" providerId="LiveId" clId="{102787D5-F60C-4E61-A7A0-CCC816D5C09C}" dt="2019-10-01T12:18:44.803" v="36163" actId="1038"/>
          <ac:picMkLst>
            <pc:docMk/>
            <pc:sldMk cId="3417964705" sldId="296"/>
            <ac:picMk id="4" creationId="{73B82067-8FAD-4486-A846-0AEA0CD35C81}"/>
          </ac:picMkLst>
        </pc:picChg>
        <pc:picChg chg="add del mod">
          <ac:chgData name="Liang Qianchen" userId="dc306e9d82c44ef2" providerId="LiveId" clId="{102787D5-F60C-4E61-A7A0-CCC816D5C09C}" dt="2019-09-22T03:48:57.348" v="18389" actId="478"/>
          <ac:picMkLst>
            <pc:docMk/>
            <pc:sldMk cId="3417964705" sldId="296"/>
            <ac:picMk id="5" creationId="{7641B2F9-C57F-47CC-B0BE-0DA59241B447}"/>
          </ac:picMkLst>
        </pc:picChg>
        <pc:picChg chg="add del mod">
          <ac:chgData name="Liang Qianchen" userId="dc306e9d82c44ef2" providerId="LiveId" clId="{102787D5-F60C-4E61-A7A0-CCC816D5C09C}" dt="2019-10-01T09:58:00.458" v="36012" actId="478"/>
          <ac:picMkLst>
            <pc:docMk/>
            <pc:sldMk cId="3417964705" sldId="296"/>
            <ac:picMk id="7" creationId="{62709889-779A-48EC-8979-E93A177CBBBB}"/>
          </ac:picMkLst>
        </pc:picChg>
        <pc:picChg chg="add del mod ord">
          <ac:chgData name="Liang Qianchen" userId="dc306e9d82c44ef2" providerId="LiveId" clId="{102787D5-F60C-4E61-A7A0-CCC816D5C09C}" dt="2019-09-12T12:14:58.001" v="11350"/>
          <ac:picMkLst>
            <pc:docMk/>
            <pc:sldMk cId="3417964705" sldId="296"/>
            <ac:picMk id="7" creationId="{84E12853-FCC3-4DFD-9597-1D964D96E886}"/>
          </ac:picMkLst>
        </pc:picChg>
        <pc:picChg chg="add mod">
          <ac:chgData name="Liang Qianchen" userId="dc306e9d82c44ef2" providerId="LiveId" clId="{102787D5-F60C-4E61-A7A0-CCC816D5C09C}" dt="2019-10-01T12:18:44.803" v="36163" actId="1038"/>
          <ac:picMkLst>
            <pc:docMk/>
            <pc:sldMk cId="3417964705" sldId="296"/>
            <ac:picMk id="8" creationId="{674DDF89-8A0E-4D5E-BA5F-33E5D2E462B5}"/>
          </ac:picMkLst>
        </pc:picChg>
        <pc:picChg chg="add del mod">
          <ac:chgData name="Liang Qianchen" userId="dc306e9d82c44ef2" providerId="LiveId" clId="{102787D5-F60C-4E61-A7A0-CCC816D5C09C}" dt="2019-09-22T03:48:59.266" v="18391" actId="478"/>
          <ac:picMkLst>
            <pc:docMk/>
            <pc:sldMk cId="3417964705" sldId="296"/>
            <ac:picMk id="8" creationId="{B710DB3D-5AA4-45A2-94F4-8D8FF50A3B77}"/>
          </ac:picMkLst>
        </pc:picChg>
        <pc:picChg chg="add mod">
          <ac:chgData name="Liang Qianchen" userId="dc306e9d82c44ef2" providerId="LiveId" clId="{102787D5-F60C-4E61-A7A0-CCC816D5C09C}" dt="2019-10-01T12:18:44.803" v="36163" actId="1038"/>
          <ac:picMkLst>
            <pc:docMk/>
            <pc:sldMk cId="3417964705" sldId="296"/>
            <ac:picMk id="9" creationId="{EAC87CE1-0E00-4615-AF56-F45687FD91AA}"/>
          </ac:picMkLst>
        </pc:picChg>
        <pc:picChg chg="add del mod">
          <ac:chgData name="Liang Qianchen" userId="dc306e9d82c44ef2" providerId="LiveId" clId="{102787D5-F60C-4E61-A7A0-CCC816D5C09C}" dt="2019-09-24T01:47:58.650" v="29774" actId="478"/>
          <ac:picMkLst>
            <pc:docMk/>
            <pc:sldMk cId="3417964705" sldId="296"/>
            <ac:picMk id="12" creationId="{B0679E63-F6C4-4242-B2C9-AA0C5D9FF235}"/>
          </ac:picMkLst>
        </pc:picChg>
        <pc:picChg chg="add del mod">
          <ac:chgData name="Liang Qianchen" userId="dc306e9d82c44ef2" providerId="LiveId" clId="{102787D5-F60C-4E61-A7A0-CCC816D5C09C}" dt="2019-09-24T01:48:07.481" v="29777" actId="478"/>
          <ac:picMkLst>
            <pc:docMk/>
            <pc:sldMk cId="3417964705" sldId="296"/>
            <ac:picMk id="14" creationId="{B55E284F-DA77-493E-B4AB-0F30FF5C376F}"/>
          </ac:picMkLst>
        </pc:picChg>
      </pc:sldChg>
      <pc:sldChg chg="addSp delSp modSp add del">
        <pc:chgData name="Liang Qianchen" userId="dc306e9d82c44ef2" providerId="LiveId" clId="{102787D5-F60C-4E61-A7A0-CCC816D5C09C}" dt="2019-09-11T05:08:41.128" v="2653" actId="2696"/>
        <pc:sldMkLst>
          <pc:docMk/>
          <pc:sldMk cId="785298139" sldId="297"/>
        </pc:sldMkLst>
        <pc:spChg chg="mod">
          <ac:chgData name="Liang Qianchen" userId="dc306e9d82c44ef2" providerId="LiveId" clId="{102787D5-F60C-4E61-A7A0-CCC816D5C09C}" dt="2019-09-11T05:04:44.656" v="2642" actId="20577"/>
          <ac:spMkLst>
            <pc:docMk/>
            <pc:sldMk cId="785298139" sldId="297"/>
            <ac:spMk id="2" creationId="{ECB113AB-C6EF-477C-9B22-946A4A0CC90E}"/>
          </ac:spMkLst>
        </pc:spChg>
        <pc:spChg chg="del mod">
          <ac:chgData name="Liang Qianchen" userId="dc306e9d82c44ef2" providerId="LiveId" clId="{102787D5-F60C-4E61-A7A0-CCC816D5C09C}" dt="2019-09-11T05:04:48.277" v="2644" actId="478"/>
          <ac:spMkLst>
            <pc:docMk/>
            <pc:sldMk cId="785298139" sldId="297"/>
            <ac:spMk id="3" creationId="{F7502EAB-3E83-4232-A63C-3171FB461929}"/>
          </ac:spMkLst>
        </pc:spChg>
        <pc:picChg chg="add mod">
          <ac:chgData name="Liang Qianchen" userId="dc306e9d82c44ef2" providerId="LiveId" clId="{102787D5-F60C-4E61-A7A0-CCC816D5C09C}" dt="2019-09-11T05:07:38.330" v="2652" actId="1076"/>
          <ac:picMkLst>
            <pc:docMk/>
            <pc:sldMk cId="785298139" sldId="297"/>
            <ac:picMk id="4" creationId="{0E4530EA-C494-4C84-8A68-08708B4D0A6D}"/>
          </ac:picMkLst>
        </pc:picChg>
      </pc:sldChg>
      <pc:sldChg chg="modSp add del ord modTransition">
        <pc:chgData name="Liang Qianchen" userId="dc306e9d82c44ef2" providerId="LiveId" clId="{102787D5-F60C-4E61-A7A0-CCC816D5C09C}" dt="2019-10-01T05:00:50.007" v="35910" actId="47"/>
        <pc:sldMkLst>
          <pc:docMk/>
          <pc:sldMk cId="3224752155" sldId="297"/>
        </pc:sldMkLst>
        <pc:spChg chg="mod">
          <ac:chgData name="Liang Qianchen" userId="dc306e9d82c44ef2" providerId="LiveId" clId="{102787D5-F60C-4E61-A7A0-CCC816D5C09C}" dt="2019-09-11T10:44:39.980" v="7648" actId="20577"/>
          <ac:spMkLst>
            <pc:docMk/>
            <pc:sldMk cId="3224752155" sldId="297"/>
            <ac:spMk id="2" creationId="{36EA6CA9-D9B0-49EB-8CF0-545FD34C9E15}"/>
          </ac:spMkLst>
        </pc:spChg>
        <pc:spChg chg="mod">
          <ac:chgData name="Liang Qianchen" userId="dc306e9d82c44ef2" providerId="LiveId" clId="{102787D5-F60C-4E61-A7A0-CCC816D5C09C}" dt="2019-09-12T12:13:31.503" v="11291" actId="12"/>
          <ac:spMkLst>
            <pc:docMk/>
            <pc:sldMk cId="3224752155" sldId="297"/>
            <ac:spMk id="3" creationId="{2DDC8191-AA18-4F3F-BDC2-5C913C368AC0}"/>
          </ac:spMkLst>
        </pc:spChg>
      </pc:sldChg>
      <pc:sldChg chg="addSp delSp modSp add delAnim modAnim modNotesTx">
        <pc:chgData name="Liang Qianchen" userId="dc306e9d82c44ef2" providerId="LiveId" clId="{102787D5-F60C-4E61-A7A0-CCC816D5C09C}" dt="2019-09-23T12:53:26.572" v="26620" actId="20577"/>
        <pc:sldMkLst>
          <pc:docMk/>
          <pc:sldMk cId="4028162047" sldId="298"/>
        </pc:sldMkLst>
        <pc:spChg chg="mod">
          <ac:chgData name="Liang Qianchen" userId="dc306e9d82c44ef2" providerId="LiveId" clId="{102787D5-F60C-4E61-A7A0-CCC816D5C09C}" dt="2019-09-22T12:04:26.550" v="18571" actId="20577"/>
          <ac:spMkLst>
            <pc:docMk/>
            <pc:sldMk cId="4028162047" sldId="298"/>
            <ac:spMk id="2" creationId="{41F7D36C-138D-4DA3-A557-4D9486533C50}"/>
          </ac:spMkLst>
        </pc:spChg>
        <pc:spChg chg="mod">
          <ac:chgData name="Liang Qianchen" userId="dc306e9d82c44ef2" providerId="LiveId" clId="{102787D5-F60C-4E61-A7A0-CCC816D5C09C}" dt="2019-09-21T05:25:27.770" v="17550" actId="20577"/>
          <ac:spMkLst>
            <pc:docMk/>
            <pc:sldMk cId="4028162047" sldId="298"/>
            <ac:spMk id="9" creationId="{B6B92B96-2B72-4FF0-82FF-0DD543E0C34C}"/>
          </ac:spMkLst>
        </pc:spChg>
        <pc:spChg chg="add del mod">
          <ac:chgData name="Liang Qianchen" userId="dc306e9d82c44ef2" providerId="LiveId" clId="{102787D5-F60C-4E61-A7A0-CCC816D5C09C}" dt="2019-09-12T12:57:25.968" v="12490" actId="478"/>
          <ac:spMkLst>
            <pc:docMk/>
            <pc:sldMk cId="4028162047" sldId="298"/>
            <ac:spMk id="26" creationId="{445E9EA6-6472-40AD-A819-ADC221C3FC1D}"/>
          </ac:spMkLst>
        </pc:spChg>
        <pc:spChg chg="mod">
          <ac:chgData name="Liang Qianchen" userId="dc306e9d82c44ef2" providerId="LiveId" clId="{102787D5-F60C-4E61-A7A0-CCC816D5C09C}" dt="2019-09-11T09:25:57.366" v="6464" actId="1076"/>
          <ac:spMkLst>
            <pc:docMk/>
            <pc:sldMk cId="4028162047" sldId="298"/>
            <ac:spMk id="72" creationId="{B96B325E-E83B-4C70-A66C-BC659A78294E}"/>
          </ac:spMkLst>
        </pc:spChg>
        <pc:grpChg chg="add mod">
          <ac:chgData name="Liang Qianchen" userId="dc306e9d82c44ef2" providerId="LiveId" clId="{102787D5-F60C-4E61-A7A0-CCC816D5C09C}" dt="2019-09-22T12:48:40.037" v="19129" actId="1076"/>
          <ac:grpSpMkLst>
            <pc:docMk/>
            <pc:sldMk cId="4028162047" sldId="298"/>
            <ac:grpSpMk id="8" creationId="{B349C60F-0D27-4E58-AAAD-8CE5C2D1CA97}"/>
          </ac:grpSpMkLst>
        </pc:grpChg>
        <pc:grpChg chg="del mod">
          <ac:chgData name="Liang Qianchen" userId="dc306e9d82c44ef2" providerId="LiveId" clId="{102787D5-F60C-4E61-A7A0-CCC816D5C09C}" dt="2019-09-12T03:38:23.120" v="8832" actId="478"/>
          <ac:grpSpMkLst>
            <pc:docMk/>
            <pc:sldMk cId="4028162047" sldId="298"/>
            <ac:grpSpMk id="24" creationId="{23DF1972-87BE-4BEF-9C8D-38846DE50807}"/>
          </ac:grpSpMkLst>
        </pc:grpChg>
        <pc:grpChg chg="add del mod ord">
          <ac:chgData name="Liang Qianchen" userId="dc306e9d82c44ef2" providerId="LiveId" clId="{102787D5-F60C-4E61-A7A0-CCC816D5C09C}" dt="2019-09-22T12:42:57.173" v="19013" actId="478"/>
          <ac:grpSpMkLst>
            <pc:docMk/>
            <pc:sldMk cId="4028162047" sldId="298"/>
            <ac:grpSpMk id="34" creationId="{9957ACCD-2F5E-4B82-860F-34A658ABEFCB}"/>
          </ac:grpSpMkLst>
        </pc:grpChg>
        <pc:grpChg chg="add del mod">
          <ac:chgData name="Liang Qianchen" userId="dc306e9d82c44ef2" providerId="LiveId" clId="{102787D5-F60C-4E61-A7A0-CCC816D5C09C}" dt="2019-09-22T12:50:11.050" v="19208"/>
          <ac:grpSpMkLst>
            <pc:docMk/>
            <pc:sldMk cId="4028162047" sldId="298"/>
            <ac:grpSpMk id="73" creationId="{D0900F6C-B2A4-4990-BD1A-E85141E95FB7}"/>
          </ac:grpSpMkLst>
        </pc:grpChg>
        <pc:picChg chg="add mod">
          <ac:chgData name="Liang Qianchen" userId="dc306e9d82c44ef2" providerId="LiveId" clId="{102787D5-F60C-4E61-A7A0-CCC816D5C09C}" dt="2019-09-12T03:41:35.683" v="8873" actId="164"/>
          <ac:picMkLst>
            <pc:docMk/>
            <pc:sldMk cId="4028162047" sldId="298"/>
            <ac:picMk id="4" creationId="{1092E459-6C20-48BE-9F2F-7FC45E7661C3}"/>
          </ac:picMkLst>
        </pc:picChg>
        <pc:picChg chg="add mod">
          <ac:chgData name="Liang Qianchen" userId="dc306e9d82c44ef2" providerId="LiveId" clId="{102787D5-F60C-4E61-A7A0-CCC816D5C09C}" dt="2019-09-22T12:48:23.879" v="19126" actId="1035"/>
          <ac:picMkLst>
            <pc:docMk/>
            <pc:sldMk cId="4028162047" sldId="298"/>
            <ac:picMk id="6" creationId="{101BFF7A-7E09-4766-AA0D-A2CEED26A9C5}"/>
          </ac:picMkLst>
        </pc:picChg>
        <pc:picChg chg="add mod">
          <ac:chgData name="Liang Qianchen" userId="dc306e9d82c44ef2" providerId="LiveId" clId="{102787D5-F60C-4E61-A7A0-CCC816D5C09C}" dt="2019-09-12T03:41:35.683" v="8873" actId="164"/>
          <ac:picMkLst>
            <pc:docMk/>
            <pc:sldMk cId="4028162047" sldId="298"/>
            <ac:picMk id="7" creationId="{7ABFFE4C-CCB0-45A3-9639-ABC374BDB659}"/>
          </ac:picMkLst>
        </pc:picChg>
        <pc:picChg chg="add mod">
          <ac:chgData name="Liang Qianchen" userId="dc306e9d82c44ef2" providerId="LiveId" clId="{102787D5-F60C-4E61-A7A0-CCC816D5C09C}" dt="2019-09-12T03:41:35.683" v="8873" actId="164"/>
          <ac:picMkLst>
            <pc:docMk/>
            <pc:sldMk cId="4028162047" sldId="298"/>
            <ac:picMk id="10" creationId="{01F581C5-613B-403D-8854-A14002B6A854}"/>
          </ac:picMkLst>
        </pc:picChg>
        <pc:picChg chg="add mod">
          <ac:chgData name="Liang Qianchen" userId="dc306e9d82c44ef2" providerId="LiveId" clId="{102787D5-F60C-4E61-A7A0-CCC816D5C09C}" dt="2019-09-12T03:41:35.683" v="8873" actId="164"/>
          <ac:picMkLst>
            <pc:docMk/>
            <pc:sldMk cId="4028162047" sldId="298"/>
            <ac:picMk id="12" creationId="{065AA0C8-E0D9-4910-B09D-55820AD4D1BE}"/>
          </ac:picMkLst>
        </pc:picChg>
        <pc:picChg chg="del mod">
          <ac:chgData name="Liang Qianchen" userId="dc306e9d82c44ef2" providerId="LiveId" clId="{102787D5-F60C-4E61-A7A0-CCC816D5C09C}" dt="2019-09-12T03:38:20.321" v="8831" actId="478"/>
          <ac:picMkLst>
            <pc:docMk/>
            <pc:sldMk cId="4028162047" sldId="298"/>
            <ac:picMk id="13" creationId="{4D63E3C8-3517-45B5-8837-11081CABF3EB}"/>
          </ac:picMkLst>
        </pc:picChg>
        <pc:picChg chg="add mod">
          <ac:chgData name="Liang Qianchen" userId="dc306e9d82c44ef2" providerId="LiveId" clId="{102787D5-F60C-4E61-A7A0-CCC816D5C09C}" dt="2019-09-12T03:41:35.683" v="8873" actId="164"/>
          <ac:picMkLst>
            <pc:docMk/>
            <pc:sldMk cId="4028162047" sldId="298"/>
            <ac:picMk id="15" creationId="{B2385ACF-6806-4ED9-AE20-BDEDB5C5BE0C}"/>
          </ac:picMkLst>
        </pc:picChg>
        <pc:picChg chg="add mod">
          <ac:chgData name="Liang Qianchen" userId="dc306e9d82c44ef2" providerId="LiveId" clId="{102787D5-F60C-4E61-A7A0-CCC816D5C09C}" dt="2019-09-12T03:41:35.683" v="8873" actId="164"/>
          <ac:picMkLst>
            <pc:docMk/>
            <pc:sldMk cId="4028162047" sldId="298"/>
            <ac:picMk id="17" creationId="{131DA8DE-2180-47EE-86AA-4949BA527283}"/>
          </ac:picMkLst>
        </pc:picChg>
        <pc:picChg chg="add mod">
          <ac:chgData name="Liang Qianchen" userId="dc306e9d82c44ef2" providerId="LiveId" clId="{102787D5-F60C-4E61-A7A0-CCC816D5C09C}" dt="2019-09-12T03:41:35.683" v="8873" actId="164"/>
          <ac:picMkLst>
            <pc:docMk/>
            <pc:sldMk cId="4028162047" sldId="298"/>
            <ac:picMk id="19" creationId="{021DEF34-3A30-4F05-B9BC-662FA63FB9EC}"/>
          </ac:picMkLst>
        </pc:picChg>
        <pc:picChg chg="add mod">
          <ac:chgData name="Liang Qianchen" userId="dc306e9d82c44ef2" providerId="LiveId" clId="{102787D5-F60C-4E61-A7A0-CCC816D5C09C}" dt="2019-09-12T03:41:35.683" v="8873" actId="164"/>
          <ac:picMkLst>
            <pc:docMk/>
            <pc:sldMk cId="4028162047" sldId="298"/>
            <ac:picMk id="21" creationId="{BCF1917A-CF0A-478B-8E59-169CAD257EC6}"/>
          </ac:picMkLst>
        </pc:picChg>
        <pc:picChg chg="add mod">
          <ac:chgData name="Liang Qianchen" userId="dc306e9d82c44ef2" providerId="LiveId" clId="{102787D5-F60C-4E61-A7A0-CCC816D5C09C}" dt="2019-09-12T03:41:35.683" v="8873" actId="164"/>
          <ac:picMkLst>
            <pc:docMk/>
            <pc:sldMk cId="4028162047" sldId="298"/>
            <ac:picMk id="23" creationId="{966A4745-14D3-4029-A72A-DE1F397F9D0E}"/>
          </ac:picMkLst>
        </pc:picChg>
        <pc:picChg chg="add del">
          <ac:chgData name="Liang Qianchen" userId="dc306e9d82c44ef2" providerId="LiveId" clId="{102787D5-F60C-4E61-A7A0-CCC816D5C09C}" dt="2019-09-21T04:46:05.814" v="17398" actId="478"/>
          <ac:picMkLst>
            <pc:docMk/>
            <pc:sldMk cId="4028162047" sldId="298"/>
            <ac:picMk id="26" creationId="{61BAD865-C542-4FA6-9048-61478DEBA3D1}"/>
          </ac:picMkLst>
        </pc:picChg>
        <pc:picChg chg="add mod">
          <ac:chgData name="Liang Qianchen" userId="dc306e9d82c44ef2" providerId="LiveId" clId="{102787D5-F60C-4E61-A7A0-CCC816D5C09C}" dt="2019-09-22T12:47:59.869" v="19096" actId="164"/>
          <ac:picMkLst>
            <pc:docMk/>
            <pc:sldMk cId="4028162047" sldId="298"/>
            <ac:picMk id="28" creationId="{06C932F1-8D5A-48A5-BB05-73888A128B6C}"/>
          </ac:picMkLst>
        </pc:picChg>
        <pc:picChg chg="add mod">
          <ac:chgData name="Liang Qianchen" userId="dc306e9d82c44ef2" providerId="LiveId" clId="{102787D5-F60C-4E61-A7A0-CCC816D5C09C}" dt="2019-09-22T12:47:59.869" v="19096" actId="164"/>
          <ac:picMkLst>
            <pc:docMk/>
            <pc:sldMk cId="4028162047" sldId="298"/>
            <ac:picMk id="29" creationId="{453284D5-DE06-4A99-A2F2-76B81EF575DE}"/>
          </ac:picMkLst>
        </pc:picChg>
        <pc:picChg chg="add mod">
          <ac:chgData name="Liang Qianchen" userId="dc306e9d82c44ef2" providerId="LiveId" clId="{102787D5-F60C-4E61-A7A0-CCC816D5C09C}" dt="2019-09-22T12:47:59.869" v="19096" actId="164"/>
          <ac:picMkLst>
            <pc:docMk/>
            <pc:sldMk cId="4028162047" sldId="298"/>
            <ac:picMk id="30" creationId="{E8331B3A-DA24-4C82-B387-465F43EBC6CD}"/>
          </ac:picMkLst>
        </pc:picChg>
        <pc:picChg chg="add mod">
          <ac:chgData name="Liang Qianchen" userId="dc306e9d82c44ef2" providerId="LiveId" clId="{102787D5-F60C-4E61-A7A0-CCC816D5C09C}" dt="2019-09-22T12:47:59.869" v="19096" actId="164"/>
          <ac:picMkLst>
            <pc:docMk/>
            <pc:sldMk cId="4028162047" sldId="298"/>
            <ac:picMk id="31" creationId="{0D7A9730-968F-4D2A-8B06-47FFA70F5AFE}"/>
          </ac:picMkLst>
        </pc:picChg>
        <pc:picChg chg="add mod">
          <ac:chgData name="Liang Qianchen" userId="dc306e9d82c44ef2" providerId="LiveId" clId="{102787D5-F60C-4E61-A7A0-CCC816D5C09C}" dt="2019-09-22T12:47:59.869" v="19096" actId="164"/>
          <ac:picMkLst>
            <pc:docMk/>
            <pc:sldMk cId="4028162047" sldId="298"/>
            <ac:picMk id="32" creationId="{08362C1F-B25B-4832-BF0B-C291C0D6FD52}"/>
          </ac:picMkLst>
        </pc:picChg>
        <pc:picChg chg="add mod">
          <ac:chgData name="Liang Qianchen" userId="dc306e9d82c44ef2" providerId="LiveId" clId="{102787D5-F60C-4E61-A7A0-CCC816D5C09C}" dt="2019-09-22T12:47:59.869" v="19096" actId="164"/>
          <ac:picMkLst>
            <pc:docMk/>
            <pc:sldMk cId="4028162047" sldId="298"/>
            <ac:picMk id="33" creationId="{3F37DE3C-4774-448A-9796-258D49E1E5B8}"/>
          </ac:picMkLst>
        </pc:picChg>
        <pc:picChg chg="add mod">
          <ac:chgData name="Liang Qianchen" userId="dc306e9d82c44ef2" providerId="LiveId" clId="{102787D5-F60C-4E61-A7A0-CCC816D5C09C}" dt="2019-09-22T12:47:59.869" v="19096" actId="164"/>
          <ac:picMkLst>
            <pc:docMk/>
            <pc:sldMk cId="4028162047" sldId="298"/>
            <ac:picMk id="35" creationId="{94C3499F-9A87-48E2-8E19-C73A275B02C2}"/>
          </ac:picMkLst>
        </pc:picChg>
        <pc:picChg chg="add mod">
          <ac:chgData name="Liang Qianchen" userId="dc306e9d82c44ef2" providerId="LiveId" clId="{102787D5-F60C-4E61-A7A0-CCC816D5C09C}" dt="2019-09-22T12:47:59.869" v="19096" actId="164"/>
          <ac:picMkLst>
            <pc:docMk/>
            <pc:sldMk cId="4028162047" sldId="298"/>
            <ac:picMk id="36" creationId="{A8D913E3-FF75-480F-BEEF-20C6B2A09B52}"/>
          </ac:picMkLst>
        </pc:picChg>
        <pc:picChg chg="add mod">
          <ac:chgData name="Liang Qianchen" userId="dc306e9d82c44ef2" providerId="LiveId" clId="{102787D5-F60C-4E61-A7A0-CCC816D5C09C}" dt="2019-09-22T12:47:59.869" v="19096" actId="164"/>
          <ac:picMkLst>
            <pc:docMk/>
            <pc:sldMk cId="4028162047" sldId="298"/>
            <ac:picMk id="37" creationId="{EC4246D6-2292-4235-8CFB-EC4BDF36FD76}"/>
          </ac:picMkLst>
        </pc:picChg>
        <pc:picChg chg="add del mod">
          <ac:chgData name="Liang Qianchen" userId="dc306e9d82c44ef2" providerId="LiveId" clId="{102787D5-F60C-4E61-A7A0-CCC816D5C09C}" dt="2019-09-22T12:42:58.464" v="19014" actId="478"/>
          <ac:picMkLst>
            <pc:docMk/>
            <pc:sldMk cId="4028162047" sldId="298"/>
            <ac:picMk id="45" creationId="{A4A359A7-01D5-4110-B69C-7837FB0454D3}"/>
          </ac:picMkLst>
        </pc:picChg>
      </pc:sldChg>
      <pc:sldChg chg="modSp add del ord">
        <pc:chgData name="Liang Qianchen" userId="dc306e9d82c44ef2" providerId="LiveId" clId="{102787D5-F60C-4E61-A7A0-CCC816D5C09C}" dt="2019-09-12T12:33:20.843" v="11877" actId="2696"/>
        <pc:sldMkLst>
          <pc:docMk/>
          <pc:sldMk cId="2804950558" sldId="299"/>
        </pc:sldMkLst>
        <pc:spChg chg="mod">
          <ac:chgData name="Liang Qianchen" userId="dc306e9d82c44ef2" providerId="LiveId" clId="{102787D5-F60C-4E61-A7A0-CCC816D5C09C}" dt="2019-09-11T09:18:44.101" v="5999" actId="20577"/>
          <ac:spMkLst>
            <pc:docMk/>
            <pc:sldMk cId="2804950558" sldId="299"/>
            <ac:spMk id="2" creationId="{5F1D0B59-C2C6-4F79-AA9A-7DE4870BE660}"/>
          </ac:spMkLst>
        </pc:spChg>
        <pc:spChg chg="mod">
          <ac:chgData name="Liang Qianchen" userId="dc306e9d82c44ef2" providerId="LiveId" clId="{102787D5-F60C-4E61-A7A0-CCC816D5C09C}" dt="2019-09-11T10:49:50.939" v="8215" actId="1076"/>
          <ac:spMkLst>
            <pc:docMk/>
            <pc:sldMk cId="2804950558" sldId="299"/>
            <ac:spMk id="3" creationId="{BE408E73-7DCB-4EC6-A19F-23DC0FF7DDBC}"/>
          </ac:spMkLst>
        </pc:spChg>
      </pc:sldChg>
      <pc:sldChg chg="modSp add del">
        <pc:chgData name="Liang Qianchen" userId="dc306e9d82c44ef2" providerId="LiveId" clId="{102787D5-F60C-4E61-A7A0-CCC816D5C09C}" dt="2019-09-21T05:06:30.987" v="17547" actId="2696"/>
        <pc:sldMkLst>
          <pc:docMk/>
          <pc:sldMk cId="3213487680" sldId="299"/>
        </pc:sldMkLst>
        <pc:spChg chg="mod">
          <ac:chgData name="Liang Qianchen" userId="dc306e9d82c44ef2" providerId="LiveId" clId="{102787D5-F60C-4E61-A7A0-CCC816D5C09C}" dt="2019-09-21T04:54:22.475" v="17530" actId="20577"/>
          <ac:spMkLst>
            <pc:docMk/>
            <pc:sldMk cId="3213487680" sldId="299"/>
            <ac:spMk id="3" creationId="{BE408E73-7DCB-4EC6-A19F-23DC0FF7DDBC}"/>
          </ac:spMkLst>
        </pc:spChg>
      </pc:sldChg>
      <pc:sldChg chg="modSp add del ord modNotesTx">
        <pc:chgData name="Liang Qianchen" userId="dc306e9d82c44ef2" providerId="LiveId" clId="{102787D5-F60C-4E61-A7A0-CCC816D5C09C}" dt="2019-09-23T03:54:32.041" v="21040" actId="2696"/>
        <pc:sldMkLst>
          <pc:docMk/>
          <pc:sldMk cId="3532027644" sldId="299"/>
        </pc:sldMkLst>
        <pc:spChg chg="mod">
          <ac:chgData name="Liang Qianchen" userId="dc306e9d82c44ef2" providerId="LiveId" clId="{102787D5-F60C-4E61-A7A0-CCC816D5C09C}" dt="2019-09-22T11:35:43.479" v="18486" actId="20577"/>
          <ac:spMkLst>
            <pc:docMk/>
            <pc:sldMk cId="3532027644" sldId="299"/>
            <ac:spMk id="2" creationId="{5F1D0B59-C2C6-4F79-AA9A-7DE4870BE660}"/>
          </ac:spMkLst>
        </pc:spChg>
        <pc:spChg chg="mod">
          <ac:chgData name="Liang Qianchen" userId="dc306e9d82c44ef2" providerId="LiveId" clId="{102787D5-F60C-4E61-A7A0-CCC816D5C09C}" dt="2019-09-23T03:47:20.209" v="20877" actId="1076"/>
          <ac:spMkLst>
            <pc:docMk/>
            <pc:sldMk cId="3532027644" sldId="299"/>
            <ac:spMk id="3" creationId="{BE408E73-7DCB-4EC6-A19F-23DC0FF7DDBC}"/>
          </ac:spMkLst>
        </pc:spChg>
      </pc:sldChg>
      <pc:sldChg chg="addSp delSp modSp add del">
        <pc:chgData name="Liang Qianchen" userId="dc306e9d82c44ef2" providerId="LiveId" clId="{102787D5-F60C-4E61-A7A0-CCC816D5C09C}" dt="2019-09-23T11:34:16.477" v="25795" actId="47"/>
        <pc:sldMkLst>
          <pc:docMk/>
          <pc:sldMk cId="1021827705" sldId="300"/>
        </pc:sldMkLst>
        <pc:spChg chg="add del mod">
          <ac:chgData name="Liang Qianchen" userId="dc306e9d82c44ef2" providerId="LiveId" clId="{102787D5-F60C-4E61-A7A0-CCC816D5C09C}" dt="2019-09-21T05:35:23.259" v="17574" actId="478"/>
          <ac:spMkLst>
            <pc:docMk/>
            <pc:sldMk cId="1021827705" sldId="300"/>
            <ac:spMk id="3" creationId="{B420D5DC-3445-4ED9-AD09-A2DC9DC3A3EE}"/>
          </ac:spMkLst>
        </pc:spChg>
        <pc:spChg chg="mod">
          <ac:chgData name="Liang Qianchen" userId="dc306e9d82c44ef2" providerId="LiveId" clId="{102787D5-F60C-4E61-A7A0-CCC816D5C09C}" dt="2019-09-21T05:35:31.869" v="17588" actId="1035"/>
          <ac:spMkLst>
            <pc:docMk/>
            <pc:sldMk cId="1021827705" sldId="300"/>
            <ac:spMk id="6" creationId="{E87B1CC8-F9B3-441B-B28A-C481AC7D0307}"/>
          </ac:spMkLst>
        </pc:spChg>
        <pc:spChg chg="mod">
          <ac:chgData name="Liang Qianchen" userId="dc306e9d82c44ef2" providerId="LiveId" clId="{102787D5-F60C-4E61-A7A0-CCC816D5C09C}" dt="2019-09-21T05:35:31.869" v="17588" actId="1035"/>
          <ac:spMkLst>
            <pc:docMk/>
            <pc:sldMk cId="1021827705" sldId="300"/>
            <ac:spMk id="7" creationId="{7EEF0F87-B942-4F3E-A2C7-E37EE94C703D}"/>
          </ac:spMkLst>
        </pc:spChg>
        <pc:spChg chg="mod">
          <ac:chgData name="Liang Qianchen" userId="dc306e9d82c44ef2" providerId="LiveId" clId="{102787D5-F60C-4E61-A7A0-CCC816D5C09C}" dt="2019-09-21T05:35:31.869" v="17588" actId="1035"/>
          <ac:spMkLst>
            <pc:docMk/>
            <pc:sldMk cId="1021827705" sldId="300"/>
            <ac:spMk id="12" creationId="{A29A6DC5-F10E-4EB8-A101-7B0B25A4F6B5}"/>
          </ac:spMkLst>
        </pc:spChg>
        <pc:spChg chg="mod">
          <ac:chgData name="Liang Qianchen" userId="dc306e9d82c44ef2" providerId="LiveId" clId="{102787D5-F60C-4E61-A7A0-CCC816D5C09C}" dt="2019-09-23T03:08:57.997" v="19767" actId="1037"/>
          <ac:spMkLst>
            <pc:docMk/>
            <pc:sldMk cId="1021827705" sldId="300"/>
            <ac:spMk id="13" creationId="{9BFEBDB3-971E-4DE7-A6C3-A8A4A44A3453}"/>
          </ac:spMkLst>
        </pc:spChg>
        <pc:spChg chg="del">
          <ac:chgData name="Liang Qianchen" userId="dc306e9d82c44ef2" providerId="LiveId" clId="{102787D5-F60C-4E61-A7A0-CCC816D5C09C}" dt="2019-09-21T05:35:20.597" v="17573" actId="478"/>
          <ac:spMkLst>
            <pc:docMk/>
            <pc:sldMk cId="1021827705" sldId="300"/>
            <ac:spMk id="14" creationId="{637C6593-942E-4021-80D2-5979FCC6D73C}"/>
          </ac:spMkLst>
        </pc:spChg>
        <pc:picChg chg="mod">
          <ac:chgData name="Liang Qianchen" userId="dc306e9d82c44ef2" providerId="LiveId" clId="{102787D5-F60C-4E61-A7A0-CCC816D5C09C}" dt="2019-09-21T05:35:31.869" v="17588" actId="1035"/>
          <ac:picMkLst>
            <pc:docMk/>
            <pc:sldMk cId="1021827705" sldId="300"/>
            <ac:picMk id="4" creationId="{C6A4A275-D65E-402A-9EAB-ED994711E00A}"/>
          </ac:picMkLst>
        </pc:picChg>
      </pc:sldChg>
      <pc:sldChg chg="addSp delSp modSp add del ord modAnim">
        <pc:chgData name="Liang Qianchen" userId="dc306e9d82c44ef2" providerId="LiveId" clId="{102787D5-F60C-4E61-A7A0-CCC816D5C09C}" dt="2019-09-21T05:05:33.517" v="17538" actId="2696"/>
        <pc:sldMkLst>
          <pc:docMk/>
          <pc:sldMk cId="2696396114" sldId="300"/>
        </pc:sldMkLst>
        <pc:spChg chg="del mod">
          <ac:chgData name="Liang Qianchen" userId="dc306e9d82c44ef2" providerId="LiveId" clId="{102787D5-F60C-4E61-A7A0-CCC816D5C09C}" dt="2019-09-11T10:20:48.286" v="6909" actId="478"/>
          <ac:spMkLst>
            <pc:docMk/>
            <pc:sldMk cId="2696396114" sldId="300"/>
            <ac:spMk id="2" creationId="{E2AFDA37-BE48-4FBB-8B05-233C271B4D6B}"/>
          </ac:spMkLst>
        </pc:spChg>
        <pc:spChg chg="del">
          <ac:chgData name="Liang Qianchen" userId="dc306e9d82c44ef2" providerId="LiveId" clId="{102787D5-F60C-4E61-A7A0-CCC816D5C09C}" dt="2019-09-11T10:16:40.685" v="6725"/>
          <ac:spMkLst>
            <pc:docMk/>
            <pc:sldMk cId="2696396114" sldId="300"/>
            <ac:spMk id="3" creationId="{173E8A82-5C62-480E-A376-51A9152BB048}"/>
          </ac:spMkLst>
        </pc:spChg>
        <pc:spChg chg="add del mod">
          <ac:chgData name="Liang Qianchen" userId="dc306e9d82c44ef2" providerId="LiveId" clId="{102787D5-F60C-4E61-A7A0-CCC816D5C09C}" dt="2019-09-12T03:13:04.591" v="8490" actId="478"/>
          <ac:spMkLst>
            <pc:docMk/>
            <pc:sldMk cId="2696396114" sldId="300"/>
            <ac:spMk id="3" creationId="{2DE407BF-5A1D-48D9-A16D-D806CB4FF916}"/>
          </ac:spMkLst>
        </pc:spChg>
        <pc:spChg chg="add del mod">
          <ac:chgData name="Liang Qianchen" userId="dc306e9d82c44ef2" providerId="LiveId" clId="{102787D5-F60C-4E61-A7A0-CCC816D5C09C}" dt="2019-09-12T03:12:36.229" v="8484" actId="478"/>
          <ac:spMkLst>
            <pc:docMk/>
            <pc:sldMk cId="2696396114" sldId="300"/>
            <ac:spMk id="5" creationId="{E3E3FE40-A0C2-480B-BCF7-F1CC5496E367}"/>
          </ac:spMkLst>
        </pc:spChg>
        <pc:spChg chg="add mod">
          <ac:chgData name="Liang Qianchen" userId="dc306e9d82c44ef2" providerId="LiveId" clId="{102787D5-F60C-4E61-A7A0-CCC816D5C09C}" dt="2019-09-12T03:14:19.594" v="8558" actId="1076"/>
          <ac:spMkLst>
            <pc:docMk/>
            <pc:sldMk cId="2696396114" sldId="300"/>
            <ac:spMk id="6" creationId="{E87B1CC8-F9B3-441B-B28A-C481AC7D0307}"/>
          </ac:spMkLst>
        </pc:spChg>
        <pc:spChg chg="add mod">
          <ac:chgData name="Liang Qianchen" userId="dc306e9d82c44ef2" providerId="LiveId" clId="{102787D5-F60C-4E61-A7A0-CCC816D5C09C}" dt="2019-09-12T03:13:12.404" v="8506" actId="1036"/>
          <ac:spMkLst>
            <pc:docMk/>
            <pc:sldMk cId="2696396114" sldId="300"/>
            <ac:spMk id="7" creationId="{7EEF0F87-B942-4F3E-A2C7-E37EE94C703D}"/>
          </ac:spMkLst>
        </pc:spChg>
        <pc:spChg chg="add mod">
          <ac:chgData name="Liang Qianchen" userId="dc306e9d82c44ef2" providerId="LiveId" clId="{102787D5-F60C-4E61-A7A0-CCC816D5C09C}" dt="2019-09-12T03:13:12.404" v="8506" actId="1036"/>
          <ac:spMkLst>
            <pc:docMk/>
            <pc:sldMk cId="2696396114" sldId="300"/>
            <ac:spMk id="8" creationId="{3D064981-16E4-4BA0-A065-69BCDD7B1B46}"/>
          </ac:spMkLst>
        </pc:spChg>
        <pc:spChg chg="add mod">
          <ac:chgData name="Liang Qianchen" userId="dc306e9d82c44ef2" providerId="LiveId" clId="{102787D5-F60C-4E61-A7A0-CCC816D5C09C}" dt="2019-09-12T03:13:12.404" v="8506" actId="1036"/>
          <ac:spMkLst>
            <pc:docMk/>
            <pc:sldMk cId="2696396114" sldId="300"/>
            <ac:spMk id="9" creationId="{9A3495F6-2BEB-4184-BF06-C016605D1676}"/>
          </ac:spMkLst>
        </pc:spChg>
        <pc:spChg chg="add del mod">
          <ac:chgData name="Liang Qianchen" userId="dc306e9d82c44ef2" providerId="LiveId" clId="{102787D5-F60C-4E61-A7A0-CCC816D5C09C}" dt="2019-09-12T03:13:02.676" v="8489" actId="478"/>
          <ac:spMkLst>
            <pc:docMk/>
            <pc:sldMk cId="2696396114" sldId="300"/>
            <ac:spMk id="10" creationId="{BB56CCE1-1C5F-4604-8E57-E5795EFD6304}"/>
          </ac:spMkLst>
        </pc:spChg>
        <pc:spChg chg="add del mod">
          <ac:chgData name="Liang Qianchen" userId="dc306e9d82c44ef2" providerId="LiveId" clId="{102787D5-F60C-4E61-A7A0-CCC816D5C09C}" dt="2019-09-11T10:20:49.889" v="6910" actId="478"/>
          <ac:spMkLst>
            <pc:docMk/>
            <pc:sldMk cId="2696396114" sldId="300"/>
            <ac:spMk id="11" creationId="{1D1B4271-D52A-4B2D-92BF-6852C40E67AB}"/>
          </ac:spMkLst>
        </pc:spChg>
        <pc:spChg chg="add mod">
          <ac:chgData name="Liang Qianchen" userId="dc306e9d82c44ef2" providerId="LiveId" clId="{102787D5-F60C-4E61-A7A0-CCC816D5C09C}" dt="2019-09-12T03:13:12.404" v="8506" actId="1036"/>
          <ac:spMkLst>
            <pc:docMk/>
            <pc:sldMk cId="2696396114" sldId="300"/>
            <ac:spMk id="12" creationId="{A29A6DC5-F10E-4EB8-A101-7B0B25A4F6B5}"/>
          </ac:spMkLst>
        </pc:spChg>
        <pc:spChg chg="add mod">
          <ac:chgData name="Liang Qianchen" userId="dc306e9d82c44ef2" providerId="LiveId" clId="{102787D5-F60C-4E61-A7A0-CCC816D5C09C}" dt="2019-09-12T03:13:12.404" v="8506" actId="1036"/>
          <ac:spMkLst>
            <pc:docMk/>
            <pc:sldMk cId="2696396114" sldId="300"/>
            <ac:spMk id="13" creationId="{9BFEBDB3-971E-4DE7-A6C3-A8A4A44A3453}"/>
          </ac:spMkLst>
        </pc:spChg>
        <pc:spChg chg="add mod">
          <ac:chgData name="Liang Qianchen" userId="dc306e9d82c44ef2" providerId="LiveId" clId="{102787D5-F60C-4E61-A7A0-CCC816D5C09C}" dt="2019-09-12T03:15:59.125" v="8610" actId="20577"/>
          <ac:spMkLst>
            <pc:docMk/>
            <pc:sldMk cId="2696396114" sldId="300"/>
            <ac:spMk id="14" creationId="{637C6593-942E-4021-80D2-5979FCC6D73C}"/>
          </ac:spMkLst>
        </pc:spChg>
        <pc:picChg chg="add mod">
          <ac:chgData name="Liang Qianchen" userId="dc306e9d82c44ef2" providerId="LiveId" clId="{102787D5-F60C-4E61-A7A0-CCC816D5C09C}" dt="2019-09-12T03:13:12.404" v="8506" actId="1036"/>
          <ac:picMkLst>
            <pc:docMk/>
            <pc:sldMk cId="2696396114" sldId="300"/>
            <ac:picMk id="4" creationId="{C6A4A275-D65E-402A-9EAB-ED994711E00A}"/>
          </ac:picMkLst>
        </pc:picChg>
      </pc:sldChg>
      <pc:sldChg chg="modSp add del">
        <pc:chgData name="Liang Qianchen" userId="dc306e9d82c44ef2" providerId="LiveId" clId="{102787D5-F60C-4E61-A7A0-CCC816D5C09C}" dt="2019-09-11T10:22:37.270" v="6967" actId="2696"/>
        <pc:sldMkLst>
          <pc:docMk/>
          <pc:sldMk cId="75418470" sldId="301"/>
        </pc:sldMkLst>
        <pc:spChg chg="mod">
          <ac:chgData name="Liang Qianchen" userId="dc306e9d82c44ef2" providerId="LiveId" clId="{102787D5-F60C-4E61-A7A0-CCC816D5C09C}" dt="2019-09-11T10:20:44.652" v="6908" actId="20577"/>
          <ac:spMkLst>
            <pc:docMk/>
            <pc:sldMk cId="75418470" sldId="301"/>
            <ac:spMk id="2" creationId="{4F84FE7D-6931-4948-A007-76A20DEE7D5F}"/>
          </ac:spMkLst>
        </pc:spChg>
      </pc:sldChg>
      <pc:sldChg chg="add del">
        <pc:chgData name="Liang Qianchen" userId="dc306e9d82c44ef2" providerId="LiveId" clId="{102787D5-F60C-4E61-A7A0-CCC816D5C09C}" dt="2019-09-11T10:22:34.710" v="6966" actId="2696"/>
        <pc:sldMkLst>
          <pc:docMk/>
          <pc:sldMk cId="2251303282" sldId="302"/>
        </pc:sldMkLst>
      </pc:sldChg>
      <pc:sldChg chg="addSp modSp add del modTransition">
        <pc:chgData name="Liang Qianchen" userId="dc306e9d82c44ef2" providerId="LiveId" clId="{102787D5-F60C-4E61-A7A0-CCC816D5C09C}" dt="2019-09-12T03:29:30.091" v="8826" actId="2696"/>
        <pc:sldMkLst>
          <pc:docMk/>
          <pc:sldMk cId="843197369" sldId="303"/>
        </pc:sldMkLst>
        <pc:spChg chg="mod">
          <ac:chgData name="Liang Qianchen" userId="dc306e9d82c44ef2" providerId="LiveId" clId="{102787D5-F60C-4E61-A7A0-CCC816D5C09C}" dt="2019-09-11T10:34:12.722" v="7243" actId="1038"/>
          <ac:spMkLst>
            <pc:docMk/>
            <pc:sldMk cId="843197369" sldId="303"/>
            <ac:spMk id="5" creationId="{E3E3FE40-A0C2-480B-BCF7-F1CC5496E367}"/>
          </ac:spMkLst>
        </pc:spChg>
        <pc:spChg chg="mod">
          <ac:chgData name="Liang Qianchen" userId="dc306e9d82c44ef2" providerId="LiveId" clId="{102787D5-F60C-4E61-A7A0-CCC816D5C09C}" dt="2019-09-11T10:32:01.157" v="7224" actId="1076"/>
          <ac:spMkLst>
            <pc:docMk/>
            <pc:sldMk cId="843197369" sldId="303"/>
            <ac:spMk id="6" creationId="{E87B1CC8-F9B3-441B-B28A-C481AC7D0307}"/>
          </ac:spMkLst>
        </pc:spChg>
        <pc:spChg chg="mod">
          <ac:chgData name="Liang Qianchen" userId="dc306e9d82c44ef2" providerId="LiveId" clId="{102787D5-F60C-4E61-A7A0-CCC816D5C09C}" dt="2019-09-11T10:22:57.984" v="6970" actId="1076"/>
          <ac:spMkLst>
            <pc:docMk/>
            <pc:sldMk cId="843197369" sldId="303"/>
            <ac:spMk id="7" creationId="{7EEF0F87-B942-4F3E-A2C7-E37EE94C703D}"/>
          </ac:spMkLst>
        </pc:spChg>
        <pc:spChg chg="mod">
          <ac:chgData name="Liang Qianchen" userId="dc306e9d82c44ef2" providerId="LiveId" clId="{102787D5-F60C-4E61-A7A0-CCC816D5C09C}" dt="2019-09-11T10:23:00.203" v="6973" actId="20577"/>
          <ac:spMkLst>
            <pc:docMk/>
            <pc:sldMk cId="843197369" sldId="303"/>
            <ac:spMk id="9" creationId="{9A3495F6-2BEB-4184-BF06-C016605D1676}"/>
          </ac:spMkLst>
        </pc:spChg>
        <pc:spChg chg="add">
          <ac:chgData name="Liang Qianchen" userId="dc306e9d82c44ef2" providerId="LiveId" clId="{102787D5-F60C-4E61-A7A0-CCC816D5C09C}" dt="2019-09-11T10:32:18.729" v="7228"/>
          <ac:spMkLst>
            <pc:docMk/>
            <pc:sldMk cId="843197369" sldId="303"/>
            <ac:spMk id="10" creationId="{143F3F46-E9D5-4EF3-8EC1-665867C5A7DF}"/>
          </ac:spMkLst>
        </pc:spChg>
        <pc:spChg chg="add">
          <ac:chgData name="Liang Qianchen" userId="dc306e9d82c44ef2" providerId="LiveId" clId="{102787D5-F60C-4E61-A7A0-CCC816D5C09C}" dt="2019-09-11T10:32:24.201" v="7229"/>
          <ac:spMkLst>
            <pc:docMk/>
            <pc:sldMk cId="843197369" sldId="303"/>
            <ac:spMk id="11" creationId="{24B3AAC0-C1D6-4BD8-9D63-E7D3A653BDC3}"/>
          </ac:spMkLst>
        </pc:spChg>
      </pc:sldChg>
      <pc:sldChg chg="addSp delSp modSp add del modTransition">
        <pc:chgData name="Liang Qianchen" userId="dc306e9d82c44ef2" providerId="LiveId" clId="{102787D5-F60C-4E61-A7A0-CCC816D5C09C}" dt="2019-09-12T03:29:32.736" v="8827" actId="2696"/>
        <pc:sldMkLst>
          <pc:docMk/>
          <pc:sldMk cId="3054185275" sldId="304"/>
        </pc:sldMkLst>
        <pc:spChg chg="del">
          <ac:chgData name="Liang Qianchen" userId="dc306e9d82c44ef2" providerId="LiveId" clId="{102787D5-F60C-4E61-A7A0-CCC816D5C09C}" dt="2019-09-11T10:24:27.771" v="7066"/>
          <ac:spMkLst>
            <pc:docMk/>
            <pc:sldMk cId="3054185275" sldId="304"/>
            <ac:spMk id="2" creationId="{12DD08B1-3E0B-4E05-A5F3-C0BA6B083F31}"/>
          </ac:spMkLst>
        </pc:spChg>
        <pc:spChg chg="del">
          <ac:chgData name="Liang Qianchen" userId="dc306e9d82c44ef2" providerId="LiveId" clId="{102787D5-F60C-4E61-A7A0-CCC816D5C09C}" dt="2019-09-11T10:24:27.771" v="7066"/>
          <ac:spMkLst>
            <pc:docMk/>
            <pc:sldMk cId="3054185275" sldId="304"/>
            <ac:spMk id="3" creationId="{A5E6A39F-19C2-4DE7-B833-C5DF95CB55AF}"/>
          </ac:spMkLst>
        </pc:spChg>
        <pc:spChg chg="add mod">
          <ac:chgData name="Liang Qianchen" userId="dc306e9d82c44ef2" providerId="LiveId" clId="{102787D5-F60C-4E61-A7A0-CCC816D5C09C}" dt="2019-09-11T10:27:25.759" v="7109" actId="1076"/>
          <ac:spMkLst>
            <pc:docMk/>
            <pc:sldMk cId="3054185275" sldId="304"/>
            <ac:spMk id="4" creationId="{E2F9B25C-813B-46FB-9334-62F6178721D6}"/>
          </ac:spMkLst>
        </pc:spChg>
      </pc:sldChg>
      <pc:sldChg chg="addSp delSp modSp add del ord modTransition">
        <pc:chgData name="Liang Qianchen" userId="dc306e9d82c44ef2" providerId="LiveId" clId="{102787D5-F60C-4E61-A7A0-CCC816D5C09C}" dt="2019-09-22T13:14:49.265" v="19425" actId="2696"/>
        <pc:sldMkLst>
          <pc:docMk/>
          <pc:sldMk cId="455616168" sldId="305"/>
        </pc:sldMkLst>
        <pc:spChg chg="mod">
          <ac:chgData name="Liang Qianchen" userId="dc306e9d82c44ef2" providerId="LiveId" clId="{102787D5-F60C-4E61-A7A0-CCC816D5C09C}" dt="2019-09-11T10:45:25.480" v="7663" actId="20577"/>
          <ac:spMkLst>
            <pc:docMk/>
            <pc:sldMk cId="455616168" sldId="305"/>
            <ac:spMk id="2" creationId="{36EA6CA9-D9B0-49EB-8CF0-545FD34C9E15}"/>
          </ac:spMkLst>
        </pc:spChg>
        <pc:spChg chg="mod">
          <ac:chgData name="Liang Qianchen" userId="dc306e9d82c44ef2" providerId="LiveId" clId="{102787D5-F60C-4E61-A7A0-CCC816D5C09C}" dt="2019-09-12T12:13:23.113" v="11290" actId="403"/>
          <ac:spMkLst>
            <pc:docMk/>
            <pc:sldMk cId="455616168" sldId="305"/>
            <ac:spMk id="3" creationId="{2DDC8191-AA18-4F3F-BDC2-5C913C368AC0}"/>
          </ac:spMkLst>
        </pc:spChg>
        <pc:picChg chg="add del mod">
          <ac:chgData name="Liang Qianchen" userId="dc306e9d82c44ef2" providerId="LiveId" clId="{102787D5-F60C-4E61-A7A0-CCC816D5C09C}" dt="2019-09-12T14:54:27.931" v="15776"/>
          <ac:picMkLst>
            <pc:docMk/>
            <pc:sldMk cId="455616168" sldId="305"/>
            <ac:picMk id="5" creationId="{56BD5578-ACAF-4E52-9196-8010643A6191}"/>
          </ac:picMkLst>
        </pc:picChg>
        <pc:picChg chg="add del mod">
          <ac:chgData name="Liang Qianchen" userId="dc306e9d82c44ef2" providerId="LiveId" clId="{102787D5-F60C-4E61-A7A0-CCC816D5C09C}" dt="2019-09-12T14:54:27.931" v="15776"/>
          <ac:picMkLst>
            <pc:docMk/>
            <pc:sldMk cId="455616168" sldId="305"/>
            <ac:picMk id="7" creationId="{9B7C1842-ED6B-47AA-B9A3-43F91271BAF8}"/>
          </ac:picMkLst>
        </pc:picChg>
        <pc:picChg chg="add del mod">
          <ac:chgData name="Liang Qianchen" userId="dc306e9d82c44ef2" providerId="LiveId" clId="{102787D5-F60C-4E61-A7A0-CCC816D5C09C}" dt="2019-09-12T14:54:27.931" v="15776"/>
          <ac:picMkLst>
            <pc:docMk/>
            <pc:sldMk cId="455616168" sldId="305"/>
            <ac:picMk id="9" creationId="{3AFABA35-7416-4941-9F7F-B41B61F23EFE}"/>
          </ac:picMkLst>
        </pc:picChg>
        <pc:picChg chg="add del mod">
          <ac:chgData name="Liang Qianchen" userId="dc306e9d82c44ef2" providerId="LiveId" clId="{102787D5-F60C-4E61-A7A0-CCC816D5C09C}" dt="2019-09-12T14:54:27.931" v="15776"/>
          <ac:picMkLst>
            <pc:docMk/>
            <pc:sldMk cId="455616168" sldId="305"/>
            <ac:picMk id="11" creationId="{4841AA43-DAA6-4E85-BA40-C18EEBB08860}"/>
          </ac:picMkLst>
        </pc:picChg>
        <pc:picChg chg="add del mod">
          <ac:chgData name="Liang Qianchen" userId="dc306e9d82c44ef2" providerId="LiveId" clId="{102787D5-F60C-4E61-A7A0-CCC816D5C09C}" dt="2019-09-12T14:54:27.931" v="15776"/>
          <ac:picMkLst>
            <pc:docMk/>
            <pc:sldMk cId="455616168" sldId="305"/>
            <ac:picMk id="13" creationId="{505F5754-AA93-4263-A9FF-CBF589457BF7}"/>
          </ac:picMkLst>
        </pc:picChg>
      </pc:sldChg>
      <pc:sldChg chg="addSp delSp modSp add delAnim">
        <pc:chgData name="Liang Qianchen" userId="dc306e9d82c44ef2" providerId="LiveId" clId="{102787D5-F60C-4E61-A7A0-CCC816D5C09C}" dt="2019-09-23T13:34:41.688" v="27024" actId="1076"/>
        <pc:sldMkLst>
          <pc:docMk/>
          <pc:sldMk cId="430891686" sldId="306"/>
        </pc:sldMkLst>
        <pc:spChg chg="add del mod">
          <ac:chgData name="Liang Qianchen" userId="dc306e9d82c44ef2" providerId="LiveId" clId="{102787D5-F60C-4E61-A7A0-CCC816D5C09C}" dt="2019-09-23T13:34:27.895" v="27020" actId="478"/>
          <ac:spMkLst>
            <pc:docMk/>
            <pc:sldMk cId="430891686" sldId="306"/>
            <ac:spMk id="3" creationId="{57E7F492-5606-4AB9-9B7E-D4B59B38F8E9}"/>
          </ac:spMkLst>
        </pc:spChg>
        <pc:spChg chg="mod">
          <ac:chgData name="Liang Qianchen" userId="dc306e9d82c44ef2" providerId="LiveId" clId="{102787D5-F60C-4E61-A7A0-CCC816D5C09C}" dt="2019-09-23T13:34:41.688" v="27024" actId="1076"/>
          <ac:spMkLst>
            <pc:docMk/>
            <pc:sldMk cId="430891686" sldId="306"/>
            <ac:spMk id="6" creationId="{E87B1CC8-F9B3-441B-B28A-C481AC7D0307}"/>
          </ac:spMkLst>
        </pc:spChg>
        <pc:spChg chg="del mod">
          <ac:chgData name="Liang Qianchen" userId="dc306e9d82c44ef2" providerId="LiveId" clId="{102787D5-F60C-4E61-A7A0-CCC816D5C09C}" dt="2019-09-23T13:34:29.938" v="27021" actId="478"/>
          <ac:spMkLst>
            <pc:docMk/>
            <pc:sldMk cId="430891686" sldId="306"/>
            <ac:spMk id="7" creationId="{7EEF0F87-B942-4F3E-A2C7-E37EE94C703D}"/>
          </ac:spMkLst>
        </pc:spChg>
        <pc:spChg chg="del">
          <ac:chgData name="Liang Qianchen" userId="dc306e9d82c44ef2" providerId="LiveId" clId="{102787D5-F60C-4E61-A7A0-CCC816D5C09C}" dt="2019-09-21T05:35:39.149" v="17589" actId="478"/>
          <ac:spMkLst>
            <pc:docMk/>
            <pc:sldMk cId="430891686" sldId="306"/>
            <ac:spMk id="10" creationId="{4823768F-3FFD-4953-AA15-1DC27288C441}"/>
          </ac:spMkLst>
        </pc:spChg>
        <pc:spChg chg="del mod">
          <ac:chgData name="Liang Qianchen" userId="dc306e9d82c44ef2" providerId="LiveId" clId="{102787D5-F60C-4E61-A7A0-CCC816D5C09C}" dt="2019-09-23T13:34:32.869" v="27022" actId="478"/>
          <ac:spMkLst>
            <pc:docMk/>
            <pc:sldMk cId="430891686" sldId="306"/>
            <ac:spMk id="12" creationId="{A29A6DC5-F10E-4EB8-A101-7B0B25A4F6B5}"/>
          </ac:spMkLst>
        </pc:spChg>
        <pc:spChg chg="del mod">
          <ac:chgData name="Liang Qianchen" userId="dc306e9d82c44ef2" providerId="LiveId" clId="{102787D5-F60C-4E61-A7A0-CCC816D5C09C}" dt="2019-09-23T13:34:36.392" v="27023" actId="478"/>
          <ac:spMkLst>
            <pc:docMk/>
            <pc:sldMk cId="430891686" sldId="306"/>
            <ac:spMk id="13" creationId="{9BFEBDB3-971E-4DE7-A6C3-A8A4A44A3453}"/>
          </ac:spMkLst>
        </pc:spChg>
        <pc:picChg chg="del mod">
          <ac:chgData name="Liang Qianchen" userId="dc306e9d82c44ef2" providerId="LiveId" clId="{102787D5-F60C-4E61-A7A0-CCC816D5C09C}" dt="2019-09-23T13:34:25.482" v="27019" actId="478"/>
          <ac:picMkLst>
            <pc:docMk/>
            <pc:sldMk cId="430891686" sldId="306"/>
            <ac:picMk id="4" creationId="{C6A4A275-D65E-402A-9EAB-ED994711E00A}"/>
          </ac:picMkLst>
        </pc:picChg>
      </pc:sldChg>
      <pc:sldChg chg="add del">
        <pc:chgData name="Liang Qianchen" userId="dc306e9d82c44ef2" providerId="LiveId" clId="{102787D5-F60C-4E61-A7A0-CCC816D5C09C}" dt="2019-09-21T05:06:12.703" v="17543" actId="2696"/>
        <pc:sldMkLst>
          <pc:docMk/>
          <pc:sldMk cId="1537840038" sldId="306"/>
        </pc:sldMkLst>
      </pc:sldChg>
      <pc:sldChg chg="addSp delSp modSp add del">
        <pc:chgData name="Liang Qianchen" userId="dc306e9d82c44ef2" providerId="LiveId" clId="{102787D5-F60C-4E61-A7A0-CCC816D5C09C}" dt="2019-09-21T04:01:02.032" v="15959" actId="2696"/>
        <pc:sldMkLst>
          <pc:docMk/>
          <pc:sldMk cId="1710186630" sldId="306"/>
        </pc:sldMkLst>
        <pc:spChg chg="add del mod">
          <ac:chgData name="Liang Qianchen" userId="dc306e9d82c44ef2" providerId="LiveId" clId="{102787D5-F60C-4E61-A7A0-CCC816D5C09C}" dt="2019-09-12T03:16:32.194" v="8614" actId="478"/>
          <ac:spMkLst>
            <pc:docMk/>
            <pc:sldMk cId="1710186630" sldId="306"/>
            <ac:spMk id="3" creationId="{C2273BC8-91B2-42D0-97E5-D9B6E85E0DAA}"/>
          </ac:spMkLst>
        </pc:spChg>
        <pc:spChg chg="mod">
          <ac:chgData name="Liang Qianchen" userId="dc306e9d82c44ef2" providerId="LiveId" clId="{102787D5-F60C-4E61-A7A0-CCC816D5C09C}" dt="2019-09-12T03:15:27.516" v="8579" actId="1036"/>
          <ac:spMkLst>
            <pc:docMk/>
            <pc:sldMk cId="1710186630" sldId="306"/>
            <ac:spMk id="7" creationId="{7EEF0F87-B942-4F3E-A2C7-E37EE94C703D}"/>
          </ac:spMkLst>
        </pc:spChg>
        <pc:spChg chg="mod">
          <ac:chgData name="Liang Qianchen" userId="dc306e9d82c44ef2" providerId="LiveId" clId="{102787D5-F60C-4E61-A7A0-CCC816D5C09C}" dt="2019-09-12T03:15:31.742" v="8582" actId="20577"/>
          <ac:spMkLst>
            <pc:docMk/>
            <pc:sldMk cId="1710186630" sldId="306"/>
            <ac:spMk id="9" creationId="{9A3495F6-2BEB-4184-BF06-C016605D1676}"/>
          </ac:spMkLst>
        </pc:spChg>
        <pc:spChg chg="add mod">
          <ac:chgData name="Liang Qianchen" userId="dc306e9d82c44ef2" providerId="LiveId" clId="{102787D5-F60C-4E61-A7A0-CCC816D5C09C}" dt="2019-09-12T03:16:37.783" v="8615" actId="1076"/>
          <ac:spMkLst>
            <pc:docMk/>
            <pc:sldMk cId="1710186630" sldId="306"/>
            <ac:spMk id="10" creationId="{4823768F-3FFD-4953-AA15-1DC27288C441}"/>
          </ac:spMkLst>
        </pc:spChg>
        <pc:spChg chg="del">
          <ac:chgData name="Liang Qianchen" userId="dc306e9d82c44ef2" providerId="LiveId" clId="{102787D5-F60C-4E61-A7A0-CCC816D5C09C}" dt="2019-09-12T03:16:30.073" v="8613" actId="478"/>
          <ac:spMkLst>
            <pc:docMk/>
            <pc:sldMk cId="1710186630" sldId="306"/>
            <ac:spMk id="14" creationId="{637C6593-942E-4021-80D2-5979FCC6D73C}"/>
          </ac:spMkLst>
        </pc:spChg>
      </pc:sldChg>
      <pc:sldChg chg="addSp delSp modSp add ord modNotesTx">
        <pc:chgData name="Liang Qianchen" userId="dc306e9d82c44ef2" providerId="LiveId" clId="{102787D5-F60C-4E61-A7A0-CCC816D5C09C}" dt="2019-09-23T05:53:45.331" v="23926" actId="20577"/>
        <pc:sldMkLst>
          <pc:docMk/>
          <pc:sldMk cId="2682971121" sldId="307"/>
        </pc:sldMkLst>
        <pc:spChg chg="del">
          <ac:chgData name="Liang Qianchen" userId="dc306e9d82c44ef2" providerId="LiveId" clId="{102787D5-F60C-4E61-A7A0-CCC816D5C09C}" dt="2019-09-12T03:20:10.072" v="8650"/>
          <ac:spMkLst>
            <pc:docMk/>
            <pc:sldMk cId="2682971121" sldId="307"/>
            <ac:spMk id="2" creationId="{E825698A-3EEB-49A1-A842-84F0B45AB3F7}"/>
          </ac:spMkLst>
        </pc:spChg>
        <pc:spChg chg="del">
          <ac:chgData name="Liang Qianchen" userId="dc306e9d82c44ef2" providerId="LiveId" clId="{102787D5-F60C-4E61-A7A0-CCC816D5C09C}" dt="2019-09-12T03:20:10.072" v="8650"/>
          <ac:spMkLst>
            <pc:docMk/>
            <pc:sldMk cId="2682971121" sldId="307"/>
            <ac:spMk id="3" creationId="{57B39381-AEE4-45CF-A1A7-B79FD3176E5E}"/>
          </ac:spMkLst>
        </pc:spChg>
        <pc:spChg chg="add mod">
          <ac:chgData name="Liang Qianchen" userId="dc306e9d82c44ef2" providerId="LiveId" clId="{102787D5-F60C-4E61-A7A0-CCC816D5C09C}" dt="2019-09-12T12:35:04.154" v="12002" actId="20577"/>
          <ac:spMkLst>
            <pc:docMk/>
            <pc:sldMk cId="2682971121" sldId="307"/>
            <ac:spMk id="4" creationId="{1D3C8FFD-3AC8-40E6-8C88-11D129AF1DBD}"/>
          </ac:spMkLst>
        </pc:spChg>
        <pc:spChg chg="add mod">
          <ac:chgData name="Liang Qianchen" userId="dc306e9d82c44ef2" providerId="LiveId" clId="{102787D5-F60C-4E61-A7A0-CCC816D5C09C}" dt="2019-09-12T03:20:10.072" v="8650"/>
          <ac:spMkLst>
            <pc:docMk/>
            <pc:sldMk cId="2682971121" sldId="307"/>
            <ac:spMk id="5" creationId="{0D268441-0CDC-4492-A9A3-33AF6F758058}"/>
          </ac:spMkLst>
        </pc:spChg>
      </pc:sldChg>
      <pc:sldChg chg="addSp delSp modSp add del">
        <pc:chgData name="Liang Qianchen" userId="dc306e9d82c44ef2" providerId="LiveId" clId="{102787D5-F60C-4E61-A7A0-CCC816D5C09C}" dt="2019-09-12T04:43:08.181" v="10066" actId="2696"/>
        <pc:sldMkLst>
          <pc:docMk/>
          <pc:sldMk cId="882173080" sldId="308"/>
        </pc:sldMkLst>
        <pc:spChg chg="del">
          <ac:chgData name="Liang Qianchen" userId="dc306e9d82c44ef2" providerId="LiveId" clId="{102787D5-F60C-4E61-A7A0-CCC816D5C09C}" dt="2019-09-12T03:22:36.939" v="8776"/>
          <ac:spMkLst>
            <pc:docMk/>
            <pc:sldMk cId="882173080" sldId="308"/>
            <ac:spMk id="3" creationId="{43408DB4-C8F9-4FDC-9DF2-665F8E5D9EAD}"/>
          </ac:spMkLst>
        </pc:spChg>
        <pc:picChg chg="add mod">
          <ac:chgData name="Liang Qianchen" userId="dc306e9d82c44ef2" providerId="LiveId" clId="{102787D5-F60C-4E61-A7A0-CCC816D5C09C}" dt="2019-09-12T03:22:46.597" v="8779" actId="1076"/>
          <ac:picMkLst>
            <pc:docMk/>
            <pc:sldMk cId="882173080" sldId="308"/>
            <ac:picMk id="5" creationId="{37103AEC-1326-45F1-8EAD-46B8687A25F7}"/>
          </ac:picMkLst>
        </pc:picChg>
      </pc:sldChg>
      <pc:sldChg chg="add del">
        <pc:chgData name="Liang Qianchen" userId="dc306e9d82c44ef2" providerId="LiveId" clId="{102787D5-F60C-4E61-A7A0-CCC816D5C09C}" dt="2019-09-12T03:21:19.238" v="8774" actId="47"/>
        <pc:sldMkLst>
          <pc:docMk/>
          <pc:sldMk cId="1654084059" sldId="308"/>
        </pc:sldMkLst>
      </pc:sldChg>
      <pc:sldChg chg="addSp delSp modSp add ord">
        <pc:chgData name="Liang Qianchen" userId="dc306e9d82c44ef2" providerId="LiveId" clId="{102787D5-F60C-4E61-A7A0-CCC816D5C09C}" dt="2019-09-22T13:06:22.288" v="19403"/>
        <pc:sldMkLst>
          <pc:docMk/>
          <pc:sldMk cId="3663875624" sldId="308"/>
        </pc:sldMkLst>
        <pc:spChg chg="add del mod">
          <ac:chgData name="Liang Qianchen" userId="dc306e9d82c44ef2" providerId="LiveId" clId="{102787D5-F60C-4E61-A7A0-CCC816D5C09C}" dt="2019-09-22T13:06:22.288" v="19403"/>
          <ac:spMkLst>
            <pc:docMk/>
            <pc:sldMk cId="3663875624" sldId="308"/>
            <ac:spMk id="4" creationId="{578E4375-AF95-4CA9-A20D-64F7ACEA3923}"/>
          </ac:spMkLst>
        </pc:spChg>
        <pc:spChg chg="add del mod">
          <ac:chgData name="Liang Qianchen" userId="dc306e9d82c44ef2" providerId="LiveId" clId="{102787D5-F60C-4E61-A7A0-CCC816D5C09C}" dt="2019-09-22T13:06:21.482" v="19401" actId="478"/>
          <ac:spMkLst>
            <pc:docMk/>
            <pc:sldMk cId="3663875624" sldId="308"/>
            <ac:spMk id="10" creationId="{90811F71-B7BD-4DD6-B3E6-A40239560993}"/>
          </ac:spMkLst>
        </pc:spChg>
        <pc:picChg chg="del">
          <ac:chgData name="Liang Qianchen" userId="dc306e9d82c44ef2" providerId="LiveId" clId="{102787D5-F60C-4E61-A7A0-CCC816D5C09C}" dt="2019-09-22T13:05:05.097" v="19384" actId="478"/>
          <ac:picMkLst>
            <pc:docMk/>
            <pc:sldMk cId="3663875624" sldId="308"/>
            <ac:picMk id="5" creationId="{37103AEC-1326-45F1-8EAD-46B8687A25F7}"/>
          </ac:picMkLst>
        </pc:picChg>
        <pc:picChg chg="add mod">
          <ac:chgData name="Liang Qianchen" userId="dc306e9d82c44ef2" providerId="LiveId" clId="{102787D5-F60C-4E61-A7A0-CCC816D5C09C}" dt="2019-09-22T13:06:21.672" v="19402" actId="1076"/>
          <ac:picMkLst>
            <pc:docMk/>
            <pc:sldMk cId="3663875624" sldId="308"/>
            <ac:picMk id="6" creationId="{07745921-F6A9-4F90-A63A-34C1CCC1B981}"/>
          </ac:picMkLst>
        </pc:picChg>
        <pc:picChg chg="add del mod">
          <ac:chgData name="Liang Qianchen" userId="dc306e9d82c44ef2" providerId="LiveId" clId="{102787D5-F60C-4E61-A7A0-CCC816D5C09C}" dt="2019-09-22T13:06:22.288" v="19403"/>
          <ac:picMkLst>
            <pc:docMk/>
            <pc:sldMk cId="3663875624" sldId="308"/>
            <ac:picMk id="8" creationId="{83EA7116-0739-441D-B1BB-F834CCDBBBF3}"/>
          </ac:picMkLst>
        </pc:picChg>
      </pc:sldChg>
      <pc:sldChg chg="addSp delSp modSp add del">
        <pc:chgData name="Liang Qianchen" userId="dc306e9d82c44ef2" providerId="LiveId" clId="{102787D5-F60C-4E61-A7A0-CCC816D5C09C}" dt="2019-09-23T11:34:15.374" v="25794" actId="47"/>
        <pc:sldMkLst>
          <pc:docMk/>
          <pc:sldMk cId="1918600227" sldId="309"/>
        </pc:sldMkLst>
        <pc:picChg chg="add del">
          <ac:chgData name="Liang Qianchen" userId="dc306e9d82c44ef2" providerId="LiveId" clId="{102787D5-F60C-4E61-A7A0-CCC816D5C09C}" dt="2019-09-22T13:05:51.161" v="19394" actId="478"/>
          <ac:picMkLst>
            <pc:docMk/>
            <pc:sldMk cId="1918600227" sldId="309"/>
            <ac:picMk id="3" creationId="{4E565DEF-1F1C-45ED-A210-7961DEC1ECBE}"/>
          </ac:picMkLst>
        </pc:picChg>
        <pc:picChg chg="add mod">
          <ac:chgData name="Liang Qianchen" userId="dc306e9d82c44ef2" providerId="LiveId" clId="{102787D5-F60C-4E61-A7A0-CCC816D5C09C}" dt="2019-09-22T13:05:49.630" v="19393" actId="1076"/>
          <ac:picMkLst>
            <pc:docMk/>
            <pc:sldMk cId="1918600227" sldId="309"/>
            <ac:picMk id="4" creationId="{FDFCDB6C-B4AD-43C2-AEC4-6E414BF8D7E6}"/>
          </ac:picMkLst>
        </pc:picChg>
        <pc:picChg chg="del">
          <ac:chgData name="Liang Qianchen" userId="dc306e9d82c44ef2" providerId="LiveId" clId="{102787D5-F60C-4E61-A7A0-CCC816D5C09C}" dt="2019-09-22T13:05:31.667" v="19388" actId="478"/>
          <ac:picMkLst>
            <pc:docMk/>
            <pc:sldMk cId="1918600227" sldId="309"/>
            <ac:picMk id="5" creationId="{77211A21-D0AD-478C-87E5-63125B82A367}"/>
          </ac:picMkLst>
        </pc:picChg>
      </pc:sldChg>
      <pc:sldChg chg="addSp delSp modSp add del">
        <pc:chgData name="Liang Qianchen" userId="dc306e9d82c44ef2" providerId="LiveId" clId="{102787D5-F60C-4E61-A7A0-CCC816D5C09C}" dt="2019-09-12T04:43:21.241" v="10070" actId="2696"/>
        <pc:sldMkLst>
          <pc:docMk/>
          <pc:sldMk cId="2349758642" sldId="309"/>
        </pc:sldMkLst>
        <pc:spChg chg="del">
          <ac:chgData name="Liang Qianchen" userId="dc306e9d82c44ef2" providerId="LiveId" clId="{102787D5-F60C-4E61-A7A0-CCC816D5C09C}" dt="2019-09-12T03:23:26.474" v="8782"/>
          <ac:spMkLst>
            <pc:docMk/>
            <pc:sldMk cId="2349758642" sldId="309"/>
            <ac:spMk id="2" creationId="{E889822E-59CB-4DB9-B6CC-7D9F95103A07}"/>
          </ac:spMkLst>
        </pc:spChg>
        <pc:spChg chg="del">
          <ac:chgData name="Liang Qianchen" userId="dc306e9d82c44ef2" providerId="LiveId" clId="{102787D5-F60C-4E61-A7A0-CCC816D5C09C}" dt="2019-09-12T03:23:26.474" v="8782"/>
          <ac:spMkLst>
            <pc:docMk/>
            <pc:sldMk cId="2349758642" sldId="309"/>
            <ac:spMk id="3" creationId="{3E43DBCF-974A-470C-A6D3-E002EDC30B14}"/>
          </ac:spMkLst>
        </pc:spChg>
        <pc:picChg chg="add mod">
          <ac:chgData name="Liang Qianchen" userId="dc306e9d82c44ef2" providerId="LiveId" clId="{102787D5-F60C-4E61-A7A0-CCC816D5C09C}" dt="2019-09-12T03:23:56.153" v="8788" actId="14100"/>
          <ac:picMkLst>
            <pc:docMk/>
            <pc:sldMk cId="2349758642" sldId="309"/>
            <ac:picMk id="5" creationId="{77211A21-D0AD-478C-87E5-63125B82A367}"/>
          </ac:picMkLst>
        </pc:picChg>
        <pc:picChg chg="add del ord">
          <ac:chgData name="Liang Qianchen" userId="dc306e9d82c44ef2" providerId="LiveId" clId="{102787D5-F60C-4E61-A7A0-CCC816D5C09C}" dt="2019-09-12T03:23:58.001" v="8789" actId="478"/>
          <ac:picMkLst>
            <pc:docMk/>
            <pc:sldMk cId="2349758642" sldId="309"/>
            <ac:picMk id="6" creationId="{292C555B-CBCE-4574-B50A-753334D43507}"/>
          </ac:picMkLst>
        </pc:picChg>
      </pc:sldChg>
      <pc:sldChg chg="add del">
        <pc:chgData name="Liang Qianchen" userId="dc306e9d82c44ef2" providerId="LiveId" clId="{102787D5-F60C-4E61-A7A0-CCC816D5C09C}" dt="2019-09-21T05:05:26.743" v="17536" actId="2696"/>
        <pc:sldMkLst>
          <pc:docMk/>
          <pc:sldMk cId="4054375871" sldId="309"/>
        </pc:sldMkLst>
      </pc:sldChg>
      <pc:sldChg chg="add">
        <pc:chgData name="Liang Qianchen" userId="dc306e9d82c44ef2" providerId="LiveId" clId="{102787D5-F60C-4E61-A7A0-CCC816D5C09C}" dt="2019-09-21T05:05:52.623" v="17541"/>
        <pc:sldMkLst>
          <pc:docMk/>
          <pc:sldMk cId="1557642080" sldId="310"/>
        </pc:sldMkLst>
      </pc:sldChg>
      <pc:sldChg chg="add del">
        <pc:chgData name="Liang Qianchen" userId="dc306e9d82c44ef2" providerId="LiveId" clId="{102787D5-F60C-4E61-A7A0-CCC816D5C09C}" dt="2019-09-21T05:05:46.203" v="17540" actId="2696"/>
        <pc:sldMkLst>
          <pc:docMk/>
          <pc:sldMk cId="1653397578" sldId="310"/>
        </pc:sldMkLst>
      </pc:sldChg>
      <pc:sldChg chg="addSp delSp modSp add del">
        <pc:chgData name="Liang Qianchen" userId="dc306e9d82c44ef2" providerId="LiveId" clId="{102787D5-F60C-4E61-A7A0-CCC816D5C09C}" dt="2019-09-12T04:43:42.837" v="10074" actId="2696"/>
        <pc:sldMkLst>
          <pc:docMk/>
          <pc:sldMk cId="3839277702" sldId="310"/>
        </pc:sldMkLst>
        <pc:spChg chg="del">
          <ac:chgData name="Liang Qianchen" userId="dc306e9d82c44ef2" providerId="LiveId" clId="{102787D5-F60C-4E61-A7A0-CCC816D5C09C}" dt="2019-09-12T03:24:57.946" v="8812"/>
          <ac:spMkLst>
            <pc:docMk/>
            <pc:sldMk cId="3839277702" sldId="310"/>
            <ac:spMk id="2" creationId="{D0098D16-5474-4EC0-BB4A-F40B282B7AA8}"/>
          </ac:spMkLst>
        </pc:spChg>
        <pc:spChg chg="del">
          <ac:chgData name="Liang Qianchen" userId="dc306e9d82c44ef2" providerId="LiveId" clId="{102787D5-F60C-4E61-A7A0-CCC816D5C09C}" dt="2019-09-12T03:24:57.946" v="8812"/>
          <ac:spMkLst>
            <pc:docMk/>
            <pc:sldMk cId="3839277702" sldId="310"/>
            <ac:spMk id="3" creationId="{8BEEECB8-924B-4D47-8680-C1B7F66AC053}"/>
          </ac:spMkLst>
        </pc:spChg>
        <pc:picChg chg="add mod">
          <ac:chgData name="Liang Qianchen" userId="dc306e9d82c44ef2" providerId="LiveId" clId="{102787D5-F60C-4E61-A7A0-CCC816D5C09C}" dt="2019-09-12T03:25:44.041" v="8820" actId="14100"/>
          <ac:picMkLst>
            <pc:docMk/>
            <pc:sldMk cId="3839277702" sldId="310"/>
            <ac:picMk id="4" creationId="{54D5E35A-73C3-4EF9-84A5-399DB0C5B311}"/>
          </ac:picMkLst>
        </pc:picChg>
        <pc:picChg chg="add del mod ord">
          <ac:chgData name="Liang Qianchen" userId="dc306e9d82c44ef2" providerId="LiveId" clId="{102787D5-F60C-4E61-A7A0-CCC816D5C09C}" dt="2019-09-12T03:25:45.926" v="8821" actId="478"/>
          <ac:picMkLst>
            <pc:docMk/>
            <pc:sldMk cId="3839277702" sldId="310"/>
            <ac:picMk id="5" creationId="{3014FC3E-DD54-421C-A5F8-D585CD5BCB98}"/>
          </ac:picMkLst>
        </pc:picChg>
      </pc:sldChg>
      <pc:sldChg chg="add del">
        <pc:chgData name="Liang Qianchen" userId="dc306e9d82c44ef2" providerId="LiveId" clId="{102787D5-F60C-4E61-A7A0-CCC816D5C09C}" dt="2019-09-21T04:00:43.677" v="15958" actId="47"/>
        <pc:sldMkLst>
          <pc:docMk/>
          <pc:sldMk cId="45346794" sldId="311"/>
        </pc:sldMkLst>
      </pc:sldChg>
      <pc:sldChg chg="addSp delSp modSp add del ord delAnim">
        <pc:chgData name="Liang Qianchen" userId="dc306e9d82c44ef2" providerId="LiveId" clId="{102787D5-F60C-4E61-A7A0-CCC816D5C09C}" dt="2019-09-12T04:43:33.411" v="10072" actId="2696"/>
        <pc:sldMkLst>
          <pc:docMk/>
          <pc:sldMk cId="3363684550" sldId="311"/>
        </pc:sldMkLst>
        <pc:spChg chg="add del mod">
          <ac:chgData name="Liang Qianchen" userId="dc306e9d82c44ef2" providerId="LiveId" clId="{102787D5-F60C-4E61-A7A0-CCC816D5C09C}" dt="2019-09-12T03:24:28.286" v="8793" actId="478"/>
          <ac:spMkLst>
            <pc:docMk/>
            <pc:sldMk cId="3363684550" sldId="311"/>
            <ac:spMk id="3" creationId="{039B0518-408B-4258-B6DB-9016979AEF88}"/>
          </ac:spMkLst>
        </pc:spChg>
        <pc:spChg chg="mod">
          <ac:chgData name="Liang Qianchen" userId="dc306e9d82c44ef2" providerId="LiveId" clId="{102787D5-F60C-4E61-A7A0-CCC816D5C09C}" dt="2019-09-12T03:24:36.623" v="8809" actId="1035"/>
          <ac:spMkLst>
            <pc:docMk/>
            <pc:sldMk cId="3363684550" sldId="311"/>
            <ac:spMk id="6" creationId="{E87B1CC8-F9B3-441B-B28A-C481AC7D0307}"/>
          </ac:spMkLst>
        </pc:spChg>
        <pc:spChg chg="del mod">
          <ac:chgData name="Liang Qianchen" userId="dc306e9d82c44ef2" providerId="LiveId" clId="{102787D5-F60C-4E61-A7A0-CCC816D5C09C}" dt="2019-09-12T03:24:44.182" v="8811" actId="478"/>
          <ac:spMkLst>
            <pc:docMk/>
            <pc:sldMk cId="3363684550" sldId="311"/>
            <ac:spMk id="7" creationId="{7EEF0F87-B942-4F3E-A2C7-E37EE94C703D}"/>
          </ac:spMkLst>
        </pc:spChg>
        <pc:spChg chg="del mod">
          <ac:chgData name="Liang Qianchen" userId="dc306e9d82c44ef2" providerId="LiveId" clId="{102787D5-F60C-4E61-A7A0-CCC816D5C09C}" dt="2019-09-12T03:24:40.928" v="8810" actId="478"/>
          <ac:spMkLst>
            <pc:docMk/>
            <pc:sldMk cId="3363684550" sldId="311"/>
            <ac:spMk id="8" creationId="{3D064981-16E4-4BA0-A065-69BCDD7B1B46}"/>
          </ac:spMkLst>
        </pc:spChg>
        <pc:spChg chg="del mod">
          <ac:chgData name="Liang Qianchen" userId="dc306e9d82c44ef2" providerId="LiveId" clId="{102787D5-F60C-4E61-A7A0-CCC816D5C09C}" dt="2019-09-12T03:24:40.928" v="8810" actId="478"/>
          <ac:spMkLst>
            <pc:docMk/>
            <pc:sldMk cId="3363684550" sldId="311"/>
            <ac:spMk id="9" creationId="{9A3495F6-2BEB-4184-BF06-C016605D1676}"/>
          </ac:spMkLst>
        </pc:spChg>
        <pc:spChg chg="mod">
          <ac:chgData name="Liang Qianchen" userId="dc306e9d82c44ef2" providerId="LiveId" clId="{102787D5-F60C-4E61-A7A0-CCC816D5C09C}" dt="2019-09-12T03:24:36.623" v="8809" actId="1035"/>
          <ac:spMkLst>
            <pc:docMk/>
            <pc:sldMk cId="3363684550" sldId="311"/>
            <ac:spMk id="12" creationId="{A29A6DC5-F10E-4EB8-A101-7B0B25A4F6B5}"/>
          </ac:spMkLst>
        </pc:spChg>
        <pc:spChg chg="mod">
          <ac:chgData name="Liang Qianchen" userId="dc306e9d82c44ef2" providerId="LiveId" clId="{102787D5-F60C-4E61-A7A0-CCC816D5C09C}" dt="2019-09-12T03:24:36.623" v="8809" actId="1035"/>
          <ac:spMkLst>
            <pc:docMk/>
            <pc:sldMk cId="3363684550" sldId="311"/>
            <ac:spMk id="13" creationId="{9BFEBDB3-971E-4DE7-A6C3-A8A4A44A3453}"/>
          </ac:spMkLst>
        </pc:spChg>
        <pc:spChg chg="del">
          <ac:chgData name="Liang Qianchen" userId="dc306e9d82c44ef2" providerId="LiveId" clId="{102787D5-F60C-4E61-A7A0-CCC816D5C09C}" dt="2019-09-12T03:24:25.693" v="8792" actId="478"/>
          <ac:spMkLst>
            <pc:docMk/>
            <pc:sldMk cId="3363684550" sldId="311"/>
            <ac:spMk id="14" creationId="{637C6593-942E-4021-80D2-5979FCC6D73C}"/>
          </ac:spMkLst>
        </pc:spChg>
        <pc:picChg chg="mod">
          <ac:chgData name="Liang Qianchen" userId="dc306e9d82c44ef2" providerId="LiveId" clId="{102787D5-F60C-4E61-A7A0-CCC816D5C09C}" dt="2019-09-12T03:24:36.623" v="8809" actId="1035"/>
          <ac:picMkLst>
            <pc:docMk/>
            <pc:sldMk cId="3363684550" sldId="311"/>
            <ac:picMk id="4" creationId="{C6A4A275-D65E-402A-9EAB-ED994711E00A}"/>
          </ac:picMkLst>
        </pc:picChg>
      </pc:sldChg>
      <pc:sldChg chg="add del">
        <pc:chgData name="Liang Qianchen" userId="dc306e9d82c44ef2" providerId="LiveId" clId="{102787D5-F60C-4E61-A7A0-CCC816D5C09C}" dt="2019-09-21T04:01:05.627" v="15961" actId="47"/>
        <pc:sldMkLst>
          <pc:docMk/>
          <pc:sldMk cId="1748908485" sldId="312"/>
        </pc:sldMkLst>
      </pc:sldChg>
      <pc:sldChg chg="add del">
        <pc:chgData name="Liang Qianchen" userId="dc306e9d82c44ef2" providerId="LiveId" clId="{102787D5-F60C-4E61-A7A0-CCC816D5C09C}" dt="2019-09-12T04:43:53.461" v="10076" actId="2696"/>
        <pc:sldMkLst>
          <pc:docMk/>
          <pc:sldMk cId="3339535551" sldId="312"/>
        </pc:sldMkLst>
      </pc:sldChg>
      <pc:sldChg chg="modSp add ord modNotesTx">
        <pc:chgData name="Liang Qianchen" userId="dc306e9d82c44ef2" providerId="LiveId" clId="{102787D5-F60C-4E61-A7A0-CCC816D5C09C}" dt="2019-10-01T12:24:27.589" v="36171" actId="1076"/>
        <pc:sldMkLst>
          <pc:docMk/>
          <pc:sldMk cId="2897871892" sldId="313"/>
        </pc:sldMkLst>
        <pc:spChg chg="mod">
          <ac:chgData name="Liang Qianchen" userId="dc306e9d82c44ef2" providerId="LiveId" clId="{102787D5-F60C-4E61-A7A0-CCC816D5C09C}" dt="2019-09-12T14:48:21.384" v="15634" actId="20577"/>
          <ac:spMkLst>
            <pc:docMk/>
            <pc:sldMk cId="2897871892" sldId="313"/>
            <ac:spMk id="2" creationId="{9F020A4B-F9D9-4D85-A8B3-54D2DBC745C0}"/>
          </ac:spMkLst>
        </pc:spChg>
        <pc:spChg chg="mod">
          <ac:chgData name="Liang Qianchen" userId="dc306e9d82c44ef2" providerId="LiveId" clId="{102787D5-F60C-4E61-A7A0-CCC816D5C09C}" dt="2019-10-01T12:24:27.589" v="36171" actId="1076"/>
          <ac:spMkLst>
            <pc:docMk/>
            <pc:sldMk cId="2897871892" sldId="313"/>
            <ac:spMk id="3" creationId="{4F72DC23-F42B-41C5-AF8C-2F0C5810C00C}"/>
          </ac:spMkLst>
        </pc:spChg>
      </pc:sldChg>
      <pc:sldChg chg="add del ord">
        <pc:chgData name="Liang Qianchen" userId="dc306e9d82c44ef2" providerId="LiveId" clId="{102787D5-F60C-4E61-A7A0-CCC816D5C09C}" dt="2019-09-23T11:34:13.915" v="25793" actId="47"/>
        <pc:sldMkLst>
          <pc:docMk/>
          <pc:sldMk cId="268304156" sldId="314"/>
        </pc:sldMkLst>
      </pc:sldChg>
      <pc:sldChg chg="add del">
        <pc:chgData name="Liang Qianchen" userId="dc306e9d82c44ef2" providerId="LiveId" clId="{102787D5-F60C-4E61-A7A0-CCC816D5C09C}" dt="2019-09-12T04:43:14.520" v="10068" actId="2696"/>
        <pc:sldMkLst>
          <pc:docMk/>
          <pc:sldMk cId="1087048623" sldId="314"/>
        </pc:sldMkLst>
      </pc:sldChg>
      <pc:sldChg chg="addSp delSp modSp add ord delAnim modAnim modNotesTx">
        <pc:chgData name="Liang Qianchen" userId="dc306e9d82c44ef2" providerId="LiveId" clId="{102787D5-F60C-4E61-A7A0-CCC816D5C09C}" dt="2019-10-01T10:08:40.150" v="36079" actId="1037"/>
        <pc:sldMkLst>
          <pc:docMk/>
          <pc:sldMk cId="3900144447" sldId="315"/>
        </pc:sldMkLst>
        <pc:spChg chg="mod">
          <ac:chgData name="Liang Qianchen" userId="dc306e9d82c44ef2" providerId="LiveId" clId="{102787D5-F60C-4E61-A7A0-CCC816D5C09C}" dt="2019-09-22T12:07:20.263" v="18669" actId="20577"/>
          <ac:spMkLst>
            <pc:docMk/>
            <pc:sldMk cId="3900144447" sldId="315"/>
            <ac:spMk id="2" creationId="{16330979-33F4-4931-8666-E3AAA939A37B}"/>
          </ac:spMkLst>
        </pc:spChg>
        <pc:spChg chg="del">
          <ac:chgData name="Liang Qianchen" userId="dc306e9d82c44ef2" providerId="LiveId" clId="{102787D5-F60C-4E61-A7A0-CCC816D5C09C}" dt="2019-09-12T05:20:56.752" v="10299"/>
          <ac:spMkLst>
            <pc:docMk/>
            <pc:sldMk cId="3900144447" sldId="315"/>
            <ac:spMk id="3" creationId="{AC2AFD38-2A44-4ECD-BD55-0BEB90EB018B}"/>
          </ac:spMkLst>
        </pc:spChg>
        <pc:spChg chg="add del">
          <ac:chgData name="Liang Qianchen" userId="dc306e9d82c44ef2" providerId="LiveId" clId="{102787D5-F60C-4E61-A7A0-CCC816D5C09C}" dt="2019-09-22T03:52:06.138" v="18451" actId="478"/>
          <ac:spMkLst>
            <pc:docMk/>
            <pc:sldMk cId="3900144447" sldId="315"/>
            <ac:spMk id="3" creationId="{FD203CC4-0074-4A1E-A724-D631A358A236}"/>
          </ac:spMkLst>
        </pc:spChg>
        <pc:spChg chg="add del">
          <ac:chgData name="Liang Qianchen" userId="dc306e9d82c44ef2" providerId="LiveId" clId="{102787D5-F60C-4E61-A7A0-CCC816D5C09C}" dt="2019-09-22T03:52:12.968" v="18453" actId="478"/>
          <ac:spMkLst>
            <pc:docMk/>
            <pc:sldMk cId="3900144447" sldId="315"/>
            <ac:spMk id="4" creationId="{4892267A-82CC-4683-898F-6CA366914FD8}"/>
          </ac:spMkLst>
        </pc:spChg>
        <pc:spChg chg="add del mod">
          <ac:chgData name="Liang Qianchen" userId="dc306e9d82c44ef2" providerId="LiveId" clId="{102787D5-F60C-4E61-A7A0-CCC816D5C09C}" dt="2019-09-12T05:23:26.421" v="10306"/>
          <ac:spMkLst>
            <pc:docMk/>
            <pc:sldMk cId="3900144447" sldId="315"/>
            <ac:spMk id="7" creationId="{DF248608-EF45-4AD7-A6DF-0FCF23A918C0}"/>
          </ac:spMkLst>
        </pc:spChg>
        <pc:spChg chg="add del mod">
          <ac:chgData name="Liang Qianchen" userId="dc306e9d82c44ef2" providerId="LiveId" clId="{102787D5-F60C-4E61-A7A0-CCC816D5C09C}" dt="2019-09-22T03:52:20.935" v="18456" actId="478"/>
          <ac:spMkLst>
            <pc:docMk/>
            <pc:sldMk cId="3900144447" sldId="315"/>
            <ac:spMk id="8" creationId="{7658BD2A-4530-4EDB-92D4-B019AC8DE3BB}"/>
          </ac:spMkLst>
        </pc:spChg>
        <pc:spChg chg="add del">
          <ac:chgData name="Liang Qianchen" userId="dc306e9d82c44ef2" providerId="LiveId" clId="{102787D5-F60C-4E61-A7A0-CCC816D5C09C}" dt="2019-09-12T05:23:10.152" v="10305" actId="478"/>
          <ac:spMkLst>
            <pc:docMk/>
            <pc:sldMk cId="3900144447" sldId="315"/>
            <ac:spMk id="8" creationId="{7F9397C1-8DD0-4CD6-9DE7-6AE159FBF3F8}"/>
          </ac:spMkLst>
        </pc:spChg>
        <pc:spChg chg="add mod ord">
          <ac:chgData name="Liang Qianchen" userId="dc306e9d82c44ef2" providerId="LiveId" clId="{102787D5-F60C-4E61-A7A0-CCC816D5C09C}" dt="2019-10-01T10:04:39.809" v="36038" actId="164"/>
          <ac:spMkLst>
            <pc:docMk/>
            <pc:sldMk cId="3900144447" sldId="315"/>
            <ac:spMk id="11" creationId="{17D7CC62-C6F8-4528-9D37-3FA7498EFFD9}"/>
          </ac:spMkLst>
        </pc:spChg>
        <pc:spChg chg="add mod">
          <ac:chgData name="Liang Qianchen" userId="dc306e9d82c44ef2" providerId="LiveId" clId="{102787D5-F60C-4E61-A7A0-CCC816D5C09C}" dt="2019-10-01T10:08:40.150" v="36079" actId="1037"/>
          <ac:spMkLst>
            <pc:docMk/>
            <pc:sldMk cId="3900144447" sldId="315"/>
            <ac:spMk id="13" creationId="{F43D53EA-4366-4F7C-8FE2-88143506AD78}"/>
          </ac:spMkLst>
        </pc:spChg>
        <pc:grpChg chg="add del mod">
          <ac:chgData name="Liang Qianchen" userId="dc306e9d82c44ef2" providerId="LiveId" clId="{102787D5-F60C-4E61-A7A0-CCC816D5C09C}" dt="2019-10-01T10:07:45.382" v="36059" actId="478"/>
          <ac:grpSpMkLst>
            <pc:docMk/>
            <pc:sldMk cId="3900144447" sldId="315"/>
            <ac:grpSpMk id="6" creationId="{152106B5-6A7F-49D6-B82B-230C9DB5C5DD}"/>
          </ac:grpSpMkLst>
        </pc:grpChg>
        <pc:picChg chg="add del mod ord">
          <ac:chgData name="Liang Qianchen" userId="dc306e9d82c44ef2" providerId="LiveId" clId="{102787D5-F60C-4E61-A7A0-CCC816D5C09C}" dt="2019-09-24T01:40:46.114" v="29519" actId="478"/>
          <ac:picMkLst>
            <pc:docMk/>
            <pc:sldMk cId="3900144447" sldId="315"/>
            <ac:picMk id="4" creationId="{0B9123EF-437C-48F9-BA00-B37EEE57A69F}"/>
          </ac:picMkLst>
        </pc:picChg>
        <pc:picChg chg="add mod ord">
          <ac:chgData name="Liang Qianchen" userId="dc306e9d82c44ef2" providerId="LiveId" clId="{102787D5-F60C-4E61-A7A0-CCC816D5C09C}" dt="2019-10-01T10:04:39.809" v="36038" actId="164"/>
          <ac:picMkLst>
            <pc:docMk/>
            <pc:sldMk cId="3900144447" sldId="315"/>
            <ac:picMk id="4" creationId="{F4FA15F3-DF37-46A0-9357-40254E7574F3}"/>
          </ac:picMkLst>
        </pc:picChg>
        <pc:picChg chg="add del mod">
          <ac:chgData name="Liang Qianchen" userId="dc306e9d82c44ef2" providerId="LiveId" clId="{102787D5-F60C-4E61-A7A0-CCC816D5C09C}" dt="2019-10-01T10:04:11.314" v="36028" actId="478"/>
          <ac:picMkLst>
            <pc:docMk/>
            <pc:sldMk cId="3900144447" sldId="315"/>
            <ac:picMk id="5" creationId="{6E59EFF7-3474-4CB3-8931-7F386FC3C434}"/>
          </ac:picMkLst>
        </pc:picChg>
        <pc:picChg chg="add del mod">
          <ac:chgData name="Liang Qianchen" userId="dc306e9d82c44ef2" providerId="LiveId" clId="{102787D5-F60C-4E61-A7A0-CCC816D5C09C}" dt="2019-09-12T05:23:07.358" v="10303" actId="478"/>
          <ac:picMkLst>
            <pc:docMk/>
            <pc:sldMk cId="3900144447" sldId="315"/>
            <ac:picMk id="5" creationId="{D65EDE3D-4F44-4828-8F02-59E396B63C23}"/>
          </ac:picMkLst>
        </pc:picChg>
        <pc:picChg chg="add del mod">
          <ac:chgData name="Liang Qianchen" userId="dc306e9d82c44ef2" providerId="LiveId" clId="{102787D5-F60C-4E61-A7A0-CCC816D5C09C}" dt="2019-09-23T06:35:46.889" v="25748" actId="478"/>
          <ac:picMkLst>
            <pc:docMk/>
            <pc:sldMk cId="3900144447" sldId="315"/>
            <ac:picMk id="6" creationId="{408AA2E1-6D29-461B-BC23-B174004405A0}"/>
          </ac:picMkLst>
        </pc:picChg>
        <pc:picChg chg="add mod ord">
          <ac:chgData name="Liang Qianchen" userId="dc306e9d82c44ef2" providerId="LiveId" clId="{102787D5-F60C-4E61-A7A0-CCC816D5C09C}" dt="2019-10-01T10:08:05.404" v="36067" actId="1037"/>
          <ac:picMkLst>
            <pc:docMk/>
            <pc:sldMk cId="3900144447" sldId="315"/>
            <ac:picMk id="8" creationId="{309170D4-E42E-4924-8F7D-A2AEC4A2CAFA}"/>
          </ac:picMkLst>
        </pc:picChg>
        <pc:picChg chg="add del mod">
          <ac:chgData name="Liang Qianchen" userId="dc306e9d82c44ef2" providerId="LiveId" clId="{102787D5-F60C-4E61-A7A0-CCC816D5C09C}" dt="2019-10-01T10:04:13.850" v="36029" actId="478"/>
          <ac:picMkLst>
            <pc:docMk/>
            <pc:sldMk cId="3900144447" sldId="315"/>
            <ac:picMk id="9" creationId="{FD98D02F-3991-473E-90BA-0179FD11A510}"/>
          </ac:picMkLst>
        </pc:picChg>
        <pc:picChg chg="add del mod">
          <ac:chgData name="Liang Qianchen" userId="dc306e9d82c44ef2" providerId="LiveId" clId="{102787D5-F60C-4E61-A7A0-CCC816D5C09C}" dt="2019-09-22T03:52:18.172" v="18455" actId="478"/>
          <ac:picMkLst>
            <pc:docMk/>
            <pc:sldMk cId="3900144447" sldId="315"/>
            <ac:picMk id="10" creationId="{75BACED4-E064-42D8-A57A-AB160287294E}"/>
          </ac:picMkLst>
        </pc:picChg>
        <pc:picChg chg="add mod">
          <ac:chgData name="Liang Qianchen" userId="dc306e9d82c44ef2" providerId="LiveId" clId="{102787D5-F60C-4E61-A7A0-CCC816D5C09C}" dt="2019-10-01T10:05:20.831" v="36052" actId="1038"/>
          <ac:picMkLst>
            <pc:docMk/>
            <pc:sldMk cId="3900144447" sldId="315"/>
            <ac:picMk id="10" creationId="{B2B6CC94-46A9-40F6-A491-AA8534AD7BD4}"/>
          </ac:picMkLst>
        </pc:picChg>
        <pc:picChg chg="add del mod ord">
          <ac:chgData name="Liang Qianchen" userId="dc306e9d82c44ef2" providerId="LiveId" clId="{102787D5-F60C-4E61-A7A0-CCC816D5C09C}" dt="2019-09-12T12:17:58.057" v="11447"/>
          <ac:picMkLst>
            <pc:docMk/>
            <pc:sldMk cId="3900144447" sldId="315"/>
            <ac:picMk id="12" creationId="{12299F08-1093-413D-85F8-8D7B0B391DF9}"/>
          </ac:picMkLst>
        </pc:picChg>
        <pc:picChg chg="add mod">
          <ac:chgData name="Liang Qianchen" userId="dc306e9d82c44ef2" providerId="LiveId" clId="{102787D5-F60C-4E61-A7A0-CCC816D5C09C}" dt="2019-10-01T10:05:17.727" v="36049" actId="1037"/>
          <ac:picMkLst>
            <pc:docMk/>
            <pc:sldMk cId="3900144447" sldId="315"/>
            <ac:picMk id="12" creationId="{4D8F46B4-B221-4D61-85F8-A144520A1AFE}"/>
          </ac:picMkLst>
        </pc:picChg>
      </pc:sldChg>
      <pc:sldChg chg="modSp add">
        <pc:chgData name="Liang Qianchen" userId="dc306e9d82c44ef2" providerId="LiveId" clId="{102787D5-F60C-4E61-A7A0-CCC816D5C09C}" dt="2019-09-12T12:59:59.602" v="12572" actId="20577"/>
        <pc:sldMkLst>
          <pc:docMk/>
          <pc:sldMk cId="3355019562" sldId="316"/>
        </pc:sldMkLst>
        <pc:spChg chg="mod">
          <ac:chgData name="Liang Qianchen" userId="dc306e9d82c44ef2" providerId="LiveId" clId="{102787D5-F60C-4E61-A7A0-CCC816D5C09C}" dt="2019-09-12T05:32:30.413" v="10344" actId="20577"/>
          <ac:spMkLst>
            <pc:docMk/>
            <pc:sldMk cId="3355019562" sldId="316"/>
            <ac:spMk id="2" creationId="{F754D54E-D2AC-4185-A61D-72785BAA42CD}"/>
          </ac:spMkLst>
        </pc:spChg>
        <pc:spChg chg="mod">
          <ac:chgData name="Liang Qianchen" userId="dc306e9d82c44ef2" providerId="LiveId" clId="{102787D5-F60C-4E61-A7A0-CCC816D5C09C}" dt="2019-09-12T12:59:59.602" v="12572" actId="20577"/>
          <ac:spMkLst>
            <pc:docMk/>
            <pc:sldMk cId="3355019562" sldId="316"/>
            <ac:spMk id="3" creationId="{10AE3D99-7635-465D-81D2-ECB1F4F2E37A}"/>
          </ac:spMkLst>
        </pc:spChg>
      </pc:sldChg>
      <pc:sldChg chg="addSp delSp modSp add modAnim modNotesTx">
        <pc:chgData name="Liang Qianchen" userId="dc306e9d82c44ef2" providerId="LiveId" clId="{102787D5-F60C-4E61-A7A0-CCC816D5C09C}" dt="2019-09-23T23:56:20.418" v="28054" actId="20577"/>
        <pc:sldMkLst>
          <pc:docMk/>
          <pc:sldMk cId="1328339988" sldId="317"/>
        </pc:sldMkLst>
        <pc:spChg chg="mod">
          <ac:chgData name="Liang Qianchen" userId="dc306e9d82c44ef2" providerId="LiveId" clId="{102787D5-F60C-4E61-A7A0-CCC816D5C09C}" dt="2019-09-21T04:19:15.355" v="16346" actId="20577"/>
          <ac:spMkLst>
            <pc:docMk/>
            <pc:sldMk cId="1328339988" sldId="317"/>
            <ac:spMk id="2" creationId="{ABAF6BB6-B7B0-4A9F-8F26-95F95E0CE953}"/>
          </ac:spMkLst>
        </pc:spChg>
        <pc:spChg chg="del">
          <ac:chgData name="Liang Qianchen" userId="dc306e9d82c44ef2" providerId="LiveId" clId="{102787D5-F60C-4E61-A7A0-CCC816D5C09C}" dt="2019-09-12T05:38:45.586" v="10388" actId="478"/>
          <ac:spMkLst>
            <pc:docMk/>
            <pc:sldMk cId="1328339988" sldId="317"/>
            <ac:spMk id="3" creationId="{9E876B57-DDB4-405B-AC5B-E9C2C480C20A}"/>
          </ac:spMkLst>
        </pc:spChg>
        <pc:picChg chg="add mod">
          <ac:chgData name="Liang Qianchen" userId="dc306e9d82c44ef2" providerId="LiveId" clId="{102787D5-F60C-4E61-A7A0-CCC816D5C09C}" dt="2019-09-12T05:39:10.893" v="10394" actId="1076"/>
          <ac:picMkLst>
            <pc:docMk/>
            <pc:sldMk cId="1328339988" sldId="317"/>
            <ac:picMk id="4" creationId="{41D340C7-447B-4681-9BF8-AF27C42B9D04}"/>
          </ac:picMkLst>
        </pc:picChg>
      </pc:sldChg>
      <pc:sldChg chg="addSp delSp modSp add del modTransition modNotesTx">
        <pc:chgData name="Liang Qianchen" userId="dc306e9d82c44ef2" providerId="LiveId" clId="{102787D5-F60C-4E61-A7A0-CCC816D5C09C}" dt="2019-10-01T05:01:02.024" v="35912" actId="47"/>
        <pc:sldMkLst>
          <pc:docMk/>
          <pc:sldMk cId="1269938857" sldId="318"/>
        </pc:sldMkLst>
        <pc:spChg chg="del">
          <ac:chgData name="Liang Qianchen" userId="dc306e9d82c44ef2" providerId="LiveId" clId="{102787D5-F60C-4E61-A7A0-CCC816D5C09C}" dt="2019-09-12T05:40:10.190" v="10397"/>
          <ac:spMkLst>
            <pc:docMk/>
            <pc:sldMk cId="1269938857" sldId="318"/>
            <ac:spMk id="2" creationId="{F6147555-92C6-494A-A6B3-295440007EC5}"/>
          </ac:spMkLst>
        </pc:spChg>
        <pc:spChg chg="add mod">
          <ac:chgData name="Liang Qianchen" userId="dc306e9d82c44ef2" providerId="LiveId" clId="{102787D5-F60C-4E61-A7A0-CCC816D5C09C}" dt="2019-09-23T04:13:36.196" v="21513" actId="14100"/>
          <ac:spMkLst>
            <pc:docMk/>
            <pc:sldMk cId="1269938857" sldId="318"/>
            <ac:spMk id="3" creationId="{23949C89-7958-4E57-A1EB-6D90CA49663A}"/>
          </ac:spMkLst>
        </pc:spChg>
        <pc:spChg chg="del">
          <ac:chgData name="Liang Qianchen" userId="dc306e9d82c44ef2" providerId="LiveId" clId="{102787D5-F60C-4E61-A7A0-CCC816D5C09C}" dt="2019-09-12T05:40:10.190" v="10397"/>
          <ac:spMkLst>
            <pc:docMk/>
            <pc:sldMk cId="1269938857" sldId="318"/>
            <ac:spMk id="3" creationId="{3C04F787-7676-4407-91B8-0DD44DC62014}"/>
          </ac:spMkLst>
        </pc:spChg>
        <pc:spChg chg="add del mod">
          <ac:chgData name="Liang Qianchen" userId="dc306e9d82c44ef2" providerId="LiveId" clId="{102787D5-F60C-4E61-A7A0-CCC816D5C09C}" dt="2019-09-21T04:25:23.252" v="16347" actId="478"/>
          <ac:spMkLst>
            <pc:docMk/>
            <pc:sldMk cId="1269938857" sldId="318"/>
            <ac:spMk id="4" creationId="{019B892B-44C7-4C94-B28D-F1136A79E08D}"/>
          </ac:spMkLst>
        </pc:spChg>
        <pc:spChg chg="add del mod">
          <ac:chgData name="Liang Qianchen" userId="dc306e9d82c44ef2" providerId="LiveId" clId="{102787D5-F60C-4E61-A7A0-CCC816D5C09C}" dt="2019-09-12T05:40:48.259" v="10476" actId="478"/>
          <ac:spMkLst>
            <pc:docMk/>
            <pc:sldMk cId="1269938857" sldId="318"/>
            <ac:spMk id="5" creationId="{04E61C04-460D-4AC2-8A99-CA77C7126F0A}"/>
          </ac:spMkLst>
        </pc:spChg>
      </pc:sldChg>
      <pc:sldChg chg="addSp delSp modSp add modAnim modNotesTx">
        <pc:chgData name="Liang Qianchen" userId="dc306e9d82c44ef2" providerId="LiveId" clId="{102787D5-F60C-4E61-A7A0-CCC816D5C09C}" dt="2019-09-23T23:59:58.689" v="28191" actId="20577"/>
        <pc:sldMkLst>
          <pc:docMk/>
          <pc:sldMk cId="1212890086" sldId="319"/>
        </pc:sldMkLst>
        <pc:spChg chg="del">
          <ac:chgData name="Liang Qianchen" userId="dc306e9d82c44ef2" providerId="LiveId" clId="{102787D5-F60C-4E61-A7A0-CCC816D5C09C}" dt="2019-09-12T11:59:24.669" v="10705" actId="478"/>
          <ac:spMkLst>
            <pc:docMk/>
            <pc:sldMk cId="1212890086" sldId="319"/>
            <ac:spMk id="3" creationId="{C226E54C-2EFA-4D25-88EB-BC723A46624E}"/>
          </ac:spMkLst>
        </pc:spChg>
        <pc:spChg chg="add del mod">
          <ac:chgData name="Liang Qianchen" userId="dc306e9d82c44ef2" providerId="LiveId" clId="{102787D5-F60C-4E61-A7A0-CCC816D5C09C}" dt="2019-09-12T11:59:28.614" v="10707" actId="478"/>
          <ac:spMkLst>
            <pc:docMk/>
            <pc:sldMk cId="1212890086" sldId="319"/>
            <ac:spMk id="5" creationId="{6983C37F-2606-41CB-BE1B-5D4E8A4A57F6}"/>
          </ac:spMkLst>
        </pc:spChg>
        <pc:spChg chg="add mod">
          <ac:chgData name="Liang Qianchen" userId="dc306e9d82c44ef2" providerId="LiveId" clId="{102787D5-F60C-4E61-A7A0-CCC816D5C09C}" dt="2019-09-12T12:04:13.884" v="10893" actId="164"/>
          <ac:spMkLst>
            <pc:docMk/>
            <pc:sldMk cId="1212890086" sldId="319"/>
            <ac:spMk id="6" creationId="{631D8F42-D764-4F95-AD95-9C340382CC83}"/>
          </ac:spMkLst>
        </pc:spChg>
        <pc:spChg chg="add mod">
          <ac:chgData name="Liang Qianchen" userId="dc306e9d82c44ef2" providerId="LiveId" clId="{102787D5-F60C-4E61-A7A0-CCC816D5C09C}" dt="2019-09-12T12:00:38.329" v="10765" actId="1036"/>
          <ac:spMkLst>
            <pc:docMk/>
            <pc:sldMk cId="1212890086" sldId="319"/>
            <ac:spMk id="7" creationId="{ECFAA965-E2E7-41E7-A4F3-02516E3A4D08}"/>
          </ac:spMkLst>
        </pc:spChg>
        <pc:spChg chg="add mod">
          <ac:chgData name="Liang Qianchen" userId="dc306e9d82c44ef2" providerId="LiveId" clId="{102787D5-F60C-4E61-A7A0-CCC816D5C09C}" dt="2019-09-12T12:00:44.286" v="10766" actId="1076"/>
          <ac:spMkLst>
            <pc:docMk/>
            <pc:sldMk cId="1212890086" sldId="319"/>
            <ac:spMk id="8" creationId="{A5A6C72A-8AAA-407D-AAB9-160E08F3F99E}"/>
          </ac:spMkLst>
        </pc:spChg>
        <pc:spChg chg="add mod">
          <ac:chgData name="Liang Qianchen" userId="dc306e9d82c44ef2" providerId="LiveId" clId="{102787D5-F60C-4E61-A7A0-CCC816D5C09C}" dt="2019-09-23T03:18:06.958" v="19861" actId="20577"/>
          <ac:spMkLst>
            <pc:docMk/>
            <pc:sldMk cId="1212890086" sldId="319"/>
            <ac:spMk id="11" creationId="{BDC323EF-4609-4BDC-8532-3E41C5282C72}"/>
          </ac:spMkLst>
        </pc:spChg>
        <pc:spChg chg="mod">
          <ac:chgData name="Liang Qianchen" userId="dc306e9d82c44ef2" providerId="LiveId" clId="{102787D5-F60C-4E61-A7A0-CCC816D5C09C}" dt="2019-09-12T12:05:11.678" v="10920" actId="164"/>
          <ac:spMkLst>
            <pc:docMk/>
            <pc:sldMk cId="1212890086" sldId="319"/>
            <ac:spMk id="12" creationId="{BE0A04ED-AB62-427C-81E9-EA34452CF00E}"/>
          </ac:spMkLst>
        </pc:spChg>
        <pc:spChg chg="add mod">
          <ac:chgData name="Liang Qianchen" userId="dc306e9d82c44ef2" providerId="LiveId" clId="{102787D5-F60C-4E61-A7A0-CCC816D5C09C}" dt="2019-09-12T12:05:11.678" v="10920" actId="164"/>
          <ac:spMkLst>
            <pc:docMk/>
            <pc:sldMk cId="1212890086" sldId="319"/>
            <ac:spMk id="14" creationId="{C3481D79-92EE-4022-BB3F-76E1D80A2D92}"/>
          </ac:spMkLst>
        </pc:spChg>
        <pc:grpChg chg="add mod ord">
          <ac:chgData name="Liang Qianchen" userId="dc306e9d82c44ef2" providerId="LiveId" clId="{102787D5-F60C-4E61-A7A0-CCC816D5C09C}" dt="2019-09-12T12:05:23.232" v="10923" actId="1076"/>
          <ac:grpSpMkLst>
            <pc:docMk/>
            <pc:sldMk cId="1212890086" sldId="319"/>
            <ac:grpSpMk id="13" creationId="{1B211F66-C2FA-493D-8E38-3A1D24DA7524}"/>
          </ac:grpSpMkLst>
        </pc:grpChg>
        <pc:grpChg chg="add mod">
          <ac:chgData name="Liang Qianchen" userId="dc306e9d82c44ef2" providerId="LiveId" clId="{102787D5-F60C-4E61-A7A0-CCC816D5C09C}" dt="2019-09-12T12:05:11.678" v="10920" actId="164"/>
          <ac:grpSpMkLst>
            <pc:docMk/>
            <pc:sldMk cId="1212890086" sldId="319"/>
            <ac:grpSpMk id="15" creationId="{85442FEC-D25A-4479-8A2F-EF110423DCB8}"/>
          </ac:grpSpMkLst>
        </pc:grpChg>
        <pc:cxnChg chg="add del mod">
          <ac:chgData name="Liang Qianchen" userId="dc306e9d82c44ef2" providerId="LiveId" clId="{102787D5-F60C-4E61-A7A0-CCC816D5C09C}" dt="2019-09-12T12:03:20.084" v="10799" actId="478"/>
          <ac:cxnSpMkLst>
            <pc:docMk/>
            <pc:sldMk cId="1212890086" sldId="319"/>
            <ac:cxnSpMk id="10" creationId="{2A8C2535-B0A6-4700-BE11-C04532D43525}"/>
          </ac:cxnSpMkLst>
        </pc:cxnChg>
      </pc:sldChg>
      <pc:sldChg chg="addSp delSp modSp add del">
        <pc:chgData name="Liang Qianchen" userId="dc306e9d82c44ef2" providerId="LiveId" clId="{102787D5-F60C-4E61-A7A0-CCC816D5C09C}" dt="2019-09-21T05:26:10.946" v="17569" actId="47"/>
        <pc:sldMkLst>
          <pc:docMk/>
          <pc:sldMk cId="2677445148" sldId="320"/>
        </pc:sldMkLst>
        <pc:spChg chg="mod">
          <ac:chgData name="Liang Qianchen" userId="dc306e9d82c44ef2" providerId="LiveId" clId="{102787D5-F60C-4E61-A7A0-CCC816D5C09C}" dt="2019-09-12T12:14:48.053" v="11348" actId="20577"/>
          <ac:spMkLst>
            <pc:docMk/>
            <pc:sldMk cId="2677445148" sldId="320"/>
            <ac:spMk id="2" creationId="{073A419E-FA63-453F-8DDA-426EEDB8D8A1}"/>
          </ac:spMkLst>
        </pc:spChg>
        <pc:spChg chg="del">
          <ac:chgData name="Liang Qianchen" userId="dc306e9d82c44ef2" providerId="LiveId" clId="{102787D5-F60C-4E61-A7A0-CCC816D5C09C}" dt="2019-09-12T12:15:01.666" v="11351" actId="478"/>
          <ac:spMkLst>
            <pc:docMk/>
            <pc:sldMk cId="2677445148" sldId="320"/>
            <ac:spMk id="3" creationId="{C59F534D-B194-4E62-827B-301BA8EAF576}"/>
          </ac:spMkLst>
        </pc:spChg>
        <pc:picChg chg="add mod">
          <ac:chgData name="Liang Qianchen" userId="dc306e9d82c44ef2" providerId="LiveId" clId="{102787D5-F60C-4E61-A7A0-CCC816D5C09C}" dt="2019-09-12T12:18:34.623" v="11453" actId="1076"/>
          <ac:picMkLst>
            <pc:docMk/>
            <pc:sldMk cId="2677445148" sldId="320"/>
            <ac:picMk id="4" creationId="{2AD60B18-66B5-461B-BDCE-7895CFCB464B}"/>
          </ac:picMkLst>
        </pc:picChg>
      </pc:sldChg>
      <pc:sldChg chg="addSp delSp modSp add ord modTransition modNotesTx">
        <pc:chgData name="Liang Qianchen" userId="dc306e9d82c44ef2" providerId="LiveId" clId="{102787D5-F60C-4E61-A7A0-CCC816D5C09C}" dt="2019-09-30T09:59:02.451" v="35382" actId="20577"/>
        <pc:sldMkLst>
          <pc:docMk/>
          <pc:sldMk cId="3631674163" sldId="321"/>
        </pc:sldMkLst>
        <pc:spChg chg="mod">
          <ac:chgData name="Liang Qianchen" userId="dc306e9d82c44ef2" providerId="LiveId" clId="{102787D5-F60C-4E61-A7A0-CCC816D5C09C}" dt="2019-09-22T12:16:56.794" v="18711" actId="20577"/>
          <ac:spMkLst>
            <pc:docMk/>
            <pc:sldMk cId="3631674163" sldId="321"/>
            <ac:spMk id="2" creationId="{554EF764-63B1-4188-8CF5-781231FD8D82}"/>
          </ac:spMkLst>
        </pc:spChg>
        <pc:spChg chg="del">
          <ac:chgData name="Liang Qianchen" userId="dc306e9d82c44ef2" providerId="LiveId" clId="{102787D5-F60C-4E61-A7A0-CCC816D5C09C}" dt="2019-09-12T12:18:01.484" v="11448" actId="478"/>
          <ac:spMkLst>
            <pc:docMk/>
            <pc:sldMk cId="3631674163" sldId="321"/>
            <ac:spMk id="3" creationId="{6C6D5802-1CDD-472A-876C-997E57E4ED55}"/>
          </ac:spMkLst>
        </pc:spChg>
        <pc:spChg chg="add mod">
          <ac:chgData name="Liang Qianchen" userId="dc306e9d82c44ef2" providerId="LiveId" clId="{102787D5-F60C-4E61-A7A0-CCC816D5C09C}" dt="2019-09-22T12:19:00.710" v="18788" actId="1076"/>
          <ac:spMkLst>
            <pc:docMk/>
            <pc:sldMk cId="3631674163" sldId="321"/>
            <ac:spMk id="5" creationId="{745B5C86-7E47-457E-BEAB-14C9EE5C80CC}"/>
          </ac:spMkLst>
        </pc:spChg>
        <pc:spChg chg="add mod">
          <ac:chgData name="Liang Qianchen" userId="dc306e9d82c44ef2" providerId="LiveId" clId="{102787D5-F60C-4E61-A7A0-CCC816D5C09C}" dt="2019-09-22T13:02:24.669" v="19379" actId="1038"/>
          <ac:spMkLst>
            <pc:docMk/>
            <pc:sldMk cId="3631674163" sldId="321"/>
            <ac:spMk id="8" creationId="{1790AB8C-2B7D-4D23-AA3E-45215C7910DE}"/>
          </ac:spMkLst>
        </pc:spChg>
        <pc:picChg chg="add del mod">
          <ac:chgData name="Liang Qianchen" userId="dc306e9d82c44ef2" providerId="LiveId" clId="{102787D5-F60C-4E61-A7A0-CCC816D5C09C}" dt="2019-09-22T13:01:04.828" v="19333" actId="478"/>
          <ac:picMkLst>
            <pc:docMk/>
            <pc:sldMk cId="3631674163" sldId="321"/>
            <ac:picMk id="4" creationId="{7EF95C53-AD29-452C-9F6D-C89CCD7BE173}"/>
          </ac:picMkLst>
        </pc:picChg>
        <pc:picChg chg="add mod">
          <ac:chgData name="Liang Qianchen" userId="dc306e9d82c44ef2" providerId="LiveId" clId="{102787D5-F60C-4E61-A7A0-CCC816D5C09C}" dt="2019-09-22T13:16:11.689" v="19428" actId="1076"/>
          <ac:picMkLst>
            <pc:docMk/>
            <pc:sldMk cId="3631674163" sldId="321"/>
            <ac:picMk id="6" creationId="{FCEED715-F308-48CC-85BC-38A98E6749B4}"/>
          </ac:picMkLst>
        </pc:picChg>
        <pc:picChg chg="add mod">
          <ac:chgData name="Liang Qianchen" userId="dc306e9d82c44ef2" providerId="LiveId" clId="{102787D5-F60C-4E61-A7A0-CCC816D5C09C}" dt="2019-09-22T13:16:03.563" v="19427" actId="1076"/>
          <ac:picMkLst>
            <pc:docMk/>
            <pc:sldMk cId="3631674163" sldId="321"/>
            <ac:picMk id="7" creationId="{4336F842-722A-4C20-8C31-5A2A049CEA2B}"/>
          </ac:picMkLst>
        </pc:picChg>
      </pc:sldChg>
      <pc:sldChg chg="addSp delSp modSp add del ord modTransition delAnim modAnim">
        <pc:chgData name="Liang Qianchen" userId="dc306e9d82c44ef2" providerId="LiveId" clId="{102787D5-F60C-4E61-A7A0-CCC816D5C09C}" dt="2019-09-23T06:51:42.273" v="25781" actId="2696"/>
        <pc:sldMkLst>
          <pc:docMk/>
          <pc:sldMk cId="3025252359" sldId="322"/>
        </pc:sldMkLst>
        <pc:spChg chg="mod">
          <ac:chgData name="Liang Qianchen" userId="dc306e9d82c44ef2" providerId="LiveId" clId="{102787D5-F60C-4E61-A7A0-CCC816D5C09C}" dt="2019-09-12T12:34:51.210" v="11976" actId="20577"/>
          <ac:spMkLst>
            <pc:docMk/>
            <pc:sldMk cId="3025252359" sldId="322"/>
            <ac:spMk id="2" creationId="{52CB8498-73B2-408F-BE43-126AED84A41E}"/>
          </ac:spMkLst>
        </pc:spChg>
        <pc:spChg chg="mod">
          <ac:chgData name="Liang Qianchen" userId="dc306e9d82c44ef2" providerId="LiveId" clId="{102787D5-F60C-4E61-A7A0-CCC816D5C09C}" dt="2019-09-12T14:49:46.216" v="15735" actId="20577"/>
          <ac:spMkLst>
            <pc:docMk/>
            <pc:sldMk cId="3025252359" sldId="322"/>
            <ac:spMk id="3" creationId="{A184711F-31F0-4A62-BA37-AEF3F8166A88}"/>
          </ac:spMkLst>
        </pc:spChg>
        <pc:spChg chg="add mod">
          <ac:chgData name="Liang Qianchen" userId="dc306e9d82c44ef2" providerId="LiveId" clId="{102787D5-F60C-4E61-A7A0-CCC816D5C09C}" dt="2019-09-12T12:40:35.776" v="12282" actId="1035"/>
          <ac:spMkLst>
            <pc:docMk/>
            <pc:sldMk cId="3025252359" sldId="322"/>
            <ac:spMk id="15" creationId="{81B47549-C1DD-46DC-AA79-88570A0EA1BA}"/>
          </ac:spMkLst>
        </pc:spChg>
        <pc:picChg chg="add del mod">
          <ac:chgData name="Liang Qianchen" userId="dc306e9d82c44ef2" providerId="LiveId" clId="{102787D5-F60C-4E61-A7A0-CCC816D5C09C}" dt="2019-09-12T14:49:33.581" v="15716" actId="478"/>
          <ac:picMkLst>
            <pc:docMk/>
            <pc:sldMk cId="3025252359" sldId="322"/>
            <ac:picMk id="4" creationId="{BB74C6B9-27EF-47DC-B372-361445B98AD0}"/>
          </ac:picMkLst>
        </pc:picChg>
        <pc:picChg chg="add mod">
          <ac:chgData name="Liang Qianchen" userId="dc306e9d82c44ef2" providerId="LiveId" clId="{102787D5-F60C-4E61-A7A0-CCC816D5C09C}" dt="2019-09-12T12:40:28.074" v="12269" actId="1036"/>
          <ac:picMkLst>
            <pc:docMk/>
            <pc:sldMk cId="3025252359" sldId="322"/>
            <ac:picMk id="5" creationId="{FC574411-9B22-4CF4-8160-22FB96346D43}"/>
          </ac:picMkLst>
        </pc:picChg>
        <pc:picChg chg="add mod">
          <ac:chgData name="Liang Qianchen" userId="dc306e9d82c44ef2" providerId="LiveId" clId="{102787D5-F60C-4E61-A7A0-CCC816D5C09C}" dt="2019-09-12T12:40:28.074" v="12269" actId="1036"/>
          <ac:picMkLst>
            <pc:docMk/>
            <pc:sldMk cId="3025252359" sldId="322"/>
            <ac:picMk id="6" creationId="{3CF3175E-9CCD-47CF-A5CD-FA6B1CBD79C6}"/>
          </ac:picMkLst>
        </pc:picChg>
        <pc:picChg chg="add mod">
          <ac:chgData name="Liang Qianchen" userId="dc306e9d82c44ef2" providerId="LiveId" clId="{102787D5-F60C-4E61-A7A0-CCC816D5C09C}" dt="2019-09-12T12:40:28.074" v="12269" actId="1036"/>
          <ac:picMkLst>
            <pc:docMk/>
            <pc:sldMk cId="3025252359" sldId="322"/>
            <ac:picMk id="7" creationId="{6CD2AC6E-135F-48C1-A284-4FCAED8368F0}"/>
          </ac:picMkLst>
        </pc:picChg>
        <pc:picChg chg="add mod">
          <ac:chgData name="Liang Qianchen" userId="dc306e9d82c44ef2" providerId="LiveId" clId="{102787D5-F60C-4E61-A7A0-CCC816D5C09C}" dt="2019-09-12T12:40:28.074" v="12269" actId="1036"/>
          <ac:picMkLst>
            <pc:docMk/>
            <pc:sldMk cId="3025252359" sldId="322"/>
            <ac:picMk id="8" creationId="{108370B7-C5F1-42D3-BA74-9CD07BEC6C87}"/>
          </ac:picMkLst>
        </pc:picChg>
        <pc:picChg chg="add del">
          <ac:chgData name="Liang Qianchen" userId="dc306e9d82c44ef2" providerId="LiveId" clId="{102787D5-F60C-4E61-A7A0-CCC816D5C09C}" dt="2019-09-12T12:37:22.208" v="12038" actId="478"/>
          <ac:picMkLst>
            <pc:docMk/>
            <pc:sldMk cId="3025252359" sldId="322"/>
            <ac:picMk id="9" creationId="{D645A606-E60D-49C3-A140-61D72271FE6C}"/>
          </ac:picMkLst>
        </pc:picChg>
        <pc:picChg chg="add mod">
          <ac:chgData name="Liang Qianchen" userId="dc306e9d82c44ef2" providerId="LiveId" clId="{102787D5-F60C-4E61-A7A0-CCC816D5C09C}" dt="2019-09-12T12:40:30.990" v="12272" actId="1035"/>
          <ac:picMkLst>
            <pc:docMk/>
            <pc:sldMk cId="3025252359" sldId="322"/>
            <ac:picMk id="10" creationId="{22A1616B-9018-45BC-BA9D-A9BFF6DA08D7}"/>
          </ac:picMkLst>
        </pc:picChg>
        <pc:picChg chg="add mod">
          <ac:chgData name="Liang Qianchen" userId="dc306e9d82c44ef2" providerId="LiveId" clId="{102787D5-F60C-4E61-A7A0-CCC816D5C09C}" dt="2019-09-12T12:40:35.776" v="12282" actId="1035"/>
          <ac:picMkLst>
            <pc:docMk/>
            <pc:sldMk cId="3025252359" sldId="322"/>
            <ac:picMk id="11" creationId="{2370C977-B622-4A91-964D-BA7A8C01E2DA}"/>
          </ac:picMkLst>
        </pc:picChg>
        <pc:picChg chg="add mod">
          <ac:chgData name="Liang Qianchen" userId="dc306e9d82c44ef2" providerId="LiveId" clId="{102787D5-F60C-4E61-A7A0-CCC816D5C09C}" dt="2019-09-12T12:40:35.776" v="12282" actId="1035"/>
          <ac:picMkLst>
            <pc:docMk/>
            <pc:sldMk cId="3025252359" sldId="322"/>
            <ac:picMk id="12" creationId="{A9D29BC9-E7CC-432A-8E6D-955F276C5335}"/>
          </ac:picMkLst>
        </pc:picChg>
        <pc:picChg chg="add mod">
          <ac:chgData name="Liang Qianchen" userId="dc306e9d82c44ef2" providerId="LiveId" clId="{102787D5-F60C-4E61-A7A0-CCC816D5C09C}" dt="2019-09-12T12:40:35.776" v="12282" actId="1035"/>
          <ac:picMkLst>
            <pc:docMk/>
            <pc:sldMk cId="3025252359" sldId="322"/>
            <ac:picMk id="13" creationId="{367E72EC-F5A8-4AE4-B61C-660DD890911C}"/>
          </ac:picMkLst>
        </pc:picChg>
        <pc:picChg chg="add mod">
          <ac:chgData name="Liang Qianchen" userId="dc306e9d82c44ef2" providerId="LiveId" clId="{102787D5-F60C-4E61-A7A0-CCC816D5C09C}" dt="2019-09-12T12:40:35.776" v="12282" actId="1035"/>
          <ac:picMkLst>
            <pc:docMk/>
            <pc:sldMk cId="3025252359" sldId="322"/>
            <ac:picMk id="14" creationId="{7DE00205-A85F-49D2-BD54-4769977D1D4E}"/>
          </ac:picMkLst>
        </pc:picChg>
        <pc:picChg chg="add mod">
          <ac:chgData name="Liang Qianchen" userId="dc306e9d82c44ef2" providerId="LiveId" clId="{102787D5-F60C-4E61-A7A0-CCC816D5C09C}" dt="2019-09-12T14:49:40.850" v="15719" actId="1076"/>
          <ac:picMkLst>
            <pc:docMk/>
            <pc:sldMk cId="3025252359" sldId="322"/>
            <ac:picMk id="16" creationId="{E746D73B-E4E7-4370-A7B7-AE12C150351E}"/>
          </ac:picMkLst>
        </pc:picChg>
      </pc:sldChg>
      <pc:sldChg chg="addSp delSp modSp add del modTransition modAnim">
        <pc:chgData name="Liang Qianchen" userId="dc306e9d82c44ef2" providerId="LiveId" clId="{102787D5-F60C-4E61-A7A0-CCC816D5C09C}" dt="2019-09-23T06:51:43.990" v="25782" actId="2696"/>
        <pc:sldMkLst>
          <pc:docMk/>
          <pc:sldMk cId="2667542943" sldId="323"/>
        </pc:sldMkLst>
        <pc:spChg chg="mod">
          <ac:chgData name="Liang Qianchen" userId="dc306e9d82c44ef2" providerId="LiveId" clId="{102787D5-F60C-4E61-A7A0-CCC816D5C09C}" dt="2019-09-12T12:41:30.524" v="12290" actId="20577"/>
          <ac:spMkLst>
            <pc:docMk/>
            <pc:sldMk cId="2667542943" sldId="323"/>
            <ac:spMk id="2" creationId="{DEAB2028-E788-4552-A93E-2DBD5FD9CDD2}"/>
          </ac:spMkLst>
        </pc:spChg>
        <pc:spChg chg="mod">
          <ac:chgData name="Liang Qianchen" userId="dc306e9d82c44ef2" providerId="LiveId" clId="{102787D5-F60C-4E61-A7A0-CCC816D5C09C}" dt="2019-09-12T14:49:51.698" v="15745" actId="20577"/>
          <ac:spMkLst>
            <pc:docMk/>
            <pc:sldMk cId="2667542943" sldId="323"/>
            <ac:spMk id="3" creationId="{5330B79D-D7C8-49BF-9207-5F3B6E5D77EA}"/>
          </ac:spMkLst>
        </pc:spChg>
        <pc:spChg chg="add mod">
          <ac:chgData name="Liang Qianchen" userId="dc306e9d82c44ef2" providerId="LiveId" clId="{102787D5-F60C-4E61-A7A0-CCC816D5C09C}" dt="2019-09-12T15:01:47.689" v="15955" actId="164"/>
          <ac:spMkLst>
            <pc:docMk/>
            <pc:sldMk cId="2667542943" sldId="323"/>
            <ac:spMk id="35" creationId="{93A35E9E-D26D-4269-878E-D64A0EE8F6F2}"/>
          </ac:spMkLst>
        </pc:spChg>
        <pc:grpChg chg="add mod">
          <ac:chgData name="Liang Qianchen" userId="dc306e9d82c44ef2" providerId="LiveId" clId="{102787D5-F60C-4E61-A7A0-CCC816D5C09C}" dt="2019-09-12T15:01:47.689" v="15955" actId="164"/>
          <ac:grpSpMkLst>
            <pc:docMk/>
            <pc:sldMk cId="2667542943" sldId="323"/>
            <ac:grpSpMk id="36" creationId="{34BA288C-F57F-40EB-8C0B-E12B64C95915}"/>
          </ac:grpSpMkLst>
        </pc:grpChg>
        <pc:picChg chg="add mod">
          <ac:chgData name="Liang Qianchen" userId="dc306e9d82c44ef2" providerId="LiveId" clId="{102787D5-F60C-4E61-A7A0-CCC816D5C09C}" dt="2019-09-12T14:59:54.774" v="15920" actId="1037"/>
          <ac:picMkLst>
            <pc:docMk/>
            <pc:sldMk cId="2667542943" sldId="323"/>
            <ac:picMk id="4" creationId="{20522587-28DE-4FC0-86EB-2C7959BB2EBB}"/>
          </ac:picMkLst>
        </pc:picChg>
        <pc:picChg chg="add mod">
          <ac:chgData name="Liang Qianchen" userId="dc306e9d82c44ef2" providerId="LiveId" clId="{102787D5-F60C-4E61-A7A0-CCC816D5C09C}" dt="2019-09-12T15:01:47.689" v="15955" actId="164"/>
          <ac:picMkLst>
            <pc:docMk/>
            <pc:sldMk cId="2667542943" sldId="323"/>
            <ac:picMk id="6" creationId="{667D9DB3-03EB-48FF-9FC4-D4CF9CB8D8C6}"/>
          </ac:picMkLst>
        </pc:picChg>
        <pc:picChg chg="add del mod">
          <ac:chgData name="Liang Qianchen" userId="dc306e9d82c44ef2" providerId="LiveId" clId="{102787D5-F60C-4E61-A7A0-CCC816D5C09C}" dt="2019-09-12T14:54:59.128" v="15787" actId="478"/>
          <ac:picMkLst>
            <pc:docMk/>
            <pc:sldMk cId="2667542943" sldId="323"/>
            <ac:picMk id="8" creationId="{9AE36D05-4734-4078-B2C0-0C447B73CC20}"/>
          </ac:picMkLst>
        </pc:picChg>
        <pc:picChg chg="add mod">
          <ac:chgData name="Liang Qianchen" userId="dc306e9d82c44ef2" providerId="LiveId" clId="{102787D5-F60C-4E61-A7A0-CCC816D5C09C}" dt="2019-09-12T15:01:47.689" v="15955" actId="164"/>
          <ac:picMkLst>
            <pc:docMk/>
            <pc:sldMk cId="2667542943" sldId="323"/>
            <ac:picMk id="10" creationId="{7EEC815C-7D9F-4F50-B63A-0E202EC62C5E}"/>
          </ac:picMkLst>
        </pc:picChg>
        <pc:picChg chg="add mod">
          <ac:chgData name="Liang Qianchen" userId="dc306e9d82c44ef2" providerId="LiveId" clId="{102787D5-F60C-4E61-A7A0-CCC816D5C09C}" dt="2019-09-12T15:01:47.689" v="15955" actId="164"/>
          <ac:picMkLst>
            <pc:docMk/>
            <pc:sldMk cId="2667542943" sldId="323"/>
            <ac:picMk id="12" creationId="{B46D1FEA-DD65-4E23-A20A-BAAFD6D1DA2D}"/>
          </ac:picMkLst>
        </pc:picChg>
        <pc:picChg chg="add mod">
          <ac:chgData name="Liang Qianchen" userId="dc306e9d82c44ef2" providerId="LiveId" clId="{102787D5-F60C-4E61-A7A0-CCC816D5C09C}" dt="2019-09-12T15:01:47.689" v="15955" actId="164"/>
          <ac:picMkLst>
            <pc:docMk/>
            <pc:sldMk cId="2667542943" sldId="323"/>
            <ac:picMk id="14" creationId="{56045CCC-9147-4B70-8C70-AACA8103E188}"/>
          </ac:picMkLst>
        </pc:picChg>
        <pc:picChg chg="add mod">
          <ac:chgData name="Liang Qianchen" userId="dc306e9d82c44ef2" providerId="LiveId" clId="{102787D5-F60C-4E61-A7A0-CCC816D5C09C}" dt="2019-09-12T15:01:47.689" v="15955" actId="164"/>
          <ac:picMkLst>
            <pc:docMk/>
            <pc:sldMk cId="2667542943" sldId="323"/>
            <ac:picMk id="16" creationId="{7F4A10F4-D9D7-4A8B-B3CC-5AA1D8700020}"/>
          </ac:picMkLst>
        </pc:picChg>
        <pc:picChg chg="add mod">
          <ac:chgData name="Liang Qianchen" userId="dc306e9d82c44ef2" providerId="LiveId" clId="{102787D5-F60C-4E61-A7A0-CCC816D5C09C}" dt="2019-09-12T15:01:47.689" v="15955" actId="164"/>
          <ac:picMkLst>
            <pc:docMk/>
            <pc:sldMk cId="2667542943" sldId="323"/>
            <ac:picMk id="18" creationId="{01722E2A-BCED-4910-B688-B4EBB28E1D65}"/>
          </ac:picMkLst>
        </pc:picChg>
        <pc:picChg chg="add mod">
          <ac:chgData name="Liang Qianchen" userId="dc306e9d82c44ef2" providerId="LiveId" clId="{102787D5-F60C-4E61-A7A0-CCC816D5C09C}" dt="2019-09-12T15:01:47.689" v="15955" actId="164"/>
          <ac:picMkLst>
            <pc:docMk/>
            <pc:sldMk cId="2667542943" sldId="323"/>
            <ac:picMk id="20" creationId="{6741A81B-BB1B-4331-8936-7DCC07B1A742}"/>
          </ac:picMkLst>
        </pc:picChg>
        <pc:picChg chg="add mod">
          <ac:chgData name="Liang Qianchen" userId="dc306e9d82c44ef2" providerId="LiveId" clId="{102787D5-F60C-4E61-A7A0-CCC816D5C09C}" dt="2019-09-12T15:01:47.689" v="15955" actId="164"/>
          <ac:picMkLst>
            <pc:docMk/>
            <pc:sldMk cId="2667542943" sldId="323"/>
            <ac:picMk id="22" creationId="{EE6DE7A4-1A3D-42CD-9F4C-F27DC8BC8167}"/>
          </ac:picMkLst>
        </pc:picChg>
        <pc:picChg chg="add del mod">
          <ac:chgData name="Liang Qianchen" userId="dc306e9d82c44ef2" providerId="LiveId" clId="{102787D5-F60C-4E61-A7A0-CCC816D5C09C}" dt="2019-09-12T14:57:49.219" v="15821" actId="478"/>
          <ac:picMkLst>
            <pc:docMk/>
            <pc:sldMk cId="2667542943" sldId="323"/>
            <ac:picMk id="24" creationId="{2A7037E8-2F9B-4E65-AC69-044D9C0B681E}"/>
          </ac:picMkLst>
        </pc:picChg>
        <pc:picChg chg="add del mod">
          <ac:chgData name="Liang Qianchen" userId="dc306e9d82c44ef2" providerId="LiveId" clId="{102787D5-F60C-4E61-A7A0-CCC816D5C09C}" dt="2019-09-12T14:58:37.537" v="15838" actId="478"/>
          <ac:picMkLst>
            <pc:docMk/>
            <pc:sldMk cId="2667542943" sldId="323"/>
            <ac:picMk id="26" creationId="{3F57F95E-442E-4715-895D-04076A4E36D0}"/>
          </ac:picMkLst>
        </pc:picChg>
        <pc:picChg chg="add del mod">
          <ac:chgData name="Liang Qianchen" userId="dc306e9d82c44ef2" providerId="LiveId" clId="{102787D5-F60C-4E61-A7A0-CCC816D5C09C}" dt="2019-09-12T14:58:35.410" v="15837" actId="478"/>
          <ac:picMkLst>
            <pc:docMk/>
            <pc:sldMk cId="2667542943" sldId="323"/>
            <ac:picMk id="28" creationId="{6D76C1AE-5658-4938-A5A4-5077C70AE008}"/>
          </ac:picMkLst>
        </pc:picChg>
        <pc:picChg chg="add del mod">
          <ac:chgData name="Liang Qianchen" userId="dc306e9d82c44ef2" providerId="LiveId" clId="{102787D5-F60C-4E61-A7A0-CCC816D5C09C}" dt="2019-09-12T14:58:34.066" v="15836" actId="478"/>
          <ac:picMkLst>
            <pc:docMk/>
            <pc:sldMk cId="2667542943" sldId="323"/>
            <ac:picMk id="30" creationId="{06B54D45-1D96-4F52-81E7-6C75A03A2B98}"/>
          </ac:picMkLst>
        </pc:picChg>
        <pc:picChg chg="add del mod">
          <ac:chgData name="Liang Qianchen" userId="dc306e9d82c44ef2" providerId="LiveId" clId="{102787D5-F60C-4E61-A7A0-CCC816D5C09C}" dt="2019-09-12T14:58:32.656" v="15835" actId="478"/>
          <ac:picMkLst>
            <pc:docMk/>
            <pc:sldMk cId="2667542943" sldId="323"/>
            <ac:picMk id="32" creationId="{D6C3647A-B47B-4B1B-86F2-49208011D1D1}"/>
          </ac:picMkLst>
        </pc:picChg>
        <pc:picChg chg="add mod">
          <ac:chgData name="Liang Qianchen" userId="dc306e9d82c44ef2" providerId="LiveId" clId="{102787D5-F60C-4E61-A7A0-CCC816D5C09C}" dt="2019-09-12T15:01:47.689" v="15955" actId="164"/>
          <ac:picMkLst>
            <pc:docMk/>
            <pc:sldMk cId="2667542943" sldId="323"/>
            <ac:picMk id="34" creationId="{D7539414-1B66-4661-94BE-3E03A4EEF481}"/>
          </ac:picMkLst>
        </pc:picChg>
      </pc:sldChg>
      <pc:sldChg chg="add del">
        <pc:chgData name="Liang Qianchen" userId="dc306e9d82c44ef2" providerId="LiveId" clId="{102787D5-F60C-4E61-A7A0-CCC816D5C09C}" dt="2019-09-12T14:54:39.889" v="15778" actId="2696"/>
        <pc:sldMkLst>
          <pc:docMk/>
          <pc:sldMk cId="2811593011" sldId="324"/>
        </pc:sldMkLst>
      </pc:sldChg>
      <pc:sldChg chg="modSp modNotesTx">
        <pc:chgData name="Liang Qianchen" userId="dc306e9d82c44ef2" providerId="LiveId" clId="{102787D5-F60C-4E61-A7A0-CCC816D5C09C}" dt="2019-09-28T13:50:08.450" v="33020" actId="20577"/>
        <pc:sldMkLst>
          <pc:docMk/>
          <pc:sldMk cId="3308983720" sldId="324"/>
        </pc:sldMkLst>
        <pc:spChg chg="mod">
          <ac:chgData name="Liang Qianchen" userId="dc306e9d82c44ef2" providerId="LiveId" clId="{102787D5-F60C-4E61-A7A0-CCC816D5C09C}" dt="2019-09-28T13:50:08.450" v="33020" actId="20577"/>
          <ac:spMkLst>
            <pc:docMk/>
            <pc:sldMk cId="3308983720" sldId="324"/>
            <ac:spMk id="32" creationId="{C4A1899C-CD22-49FC-A61F-EF5A69E20C98}"/>
          </ac:spMkLst>
        </pc:spChg>
      </pc:sldChg>
      <pc:sldChg chg="modSp modNotesTx">
        <pc:chgData name="Liang Qianchen" userId="dc306e9d82c44ef2" providerId="LiveId" clId="{102787D5-F60C-4E61-A7A0-CCC816D5C09C}" dt="2019-10-01T12:56:15.701" v="36233" actId="20577"/>
        <pc:sldMkLst>
          <pc:docMk/>
          <pc:sldMk cId="177494742" sldId="325"/>
        </pc:sldMkLst>
        <pc:spChg chg="mod">
          <ac:chgData name="Liang Qianchen" userId="dc306e9d82c44ef2" providerId="LiveId" clId="{102787D5-F60C-4E61-A7A0-CCC816D5C09C}" dt="2019-10-01T12:56:15.701" v="36233" actId="20577"/>
          <ac:spMkLst>
            <pc:docMk/>
            <pc:sldMk cId="177494742" sldId="325"/>
            <ac:spMk id="13" creationId="{B67C6D8A-BD1B-45D3-A1B6-73222D1FCE34}"/>
          </ac:spMkLst>
        </pc:spChg>
      </pc:sldChg>
      <pc:sldChg chg="modNotesTx">
        <pc:chgData name="Liang Qianchen" userId="dc306e9d82c44ef2" providerId="LiveId" clId="{102787D5-F60C-4E61-A7A0-CCC816D5C09C}" dt="2019-09-28T13:27:24.536" v="32988" actId="20577"/>
        <pc:sldMkLst>
          <pc:docMk/>
          <pc:sldMk cId="3906583241" sldId="326"/>
        </pc:sldMkLst>
      </pc:sldChg>
      <pc:sldChg chg="addSp delSp modSp modAnim modNotesTx">
        <pc:chgData name="Liang Qianchen" userId="dc306e9d82c44ef2" providerId="LiveId" clId="{102787D5-F60C-4E61-A7A0-CCC816D5C09C}" dt="2019-10-01T09:38:46.623" v="35955" actId="20577"/>
        <pc:sldMkLst>
          <pc:docMk/>
          <pc:sldMk cId="3791200088" sldId="327"/>
        </pc:sldMkLst>
        <pc:spChg chg="mod">
          <ac:chgData name="Liang Qianchen" userId="dc306e9d82c44ef2" providerId="LiveId" clId="{102787D5-F60C-4E61-A7A0-CCC816D5C09C}" dt="2019-10-01T09:38:46.623" v="35955" actId="20577"/>
          <ac:spMkLst>
            <pc:docMk/>
            <pc:sldMk cId="3791200088" sldId="327"/>
            <ac:spMk id="2" creationId="{610EC5E0-82E1-4A0F-893A-F7FE9EA08FB1}"/>
          </ac:spMkLst>
        </pc:spChg>
        <pc:spChg chg="mod">
          <ac:chgData name="Liang Qianchen" userId="dc306e9d82c44ef2" providerId="LiveId" clId="{102787D5-F60C-4E61-A7A0-CCC816D5C09C}" dt="2019-09-29T11:43:19.822" v="33541" actId="2711"/>
          <ac:spMkLst>
            <pc:docMk/>
            <pc:sldMk cId="3791200088" sldId="327"/>
            <ac:spMk id="3" creationId="{3C89C6BA-2DCF-44DB-AB31-BD4DE5F4439A}"/>
          </ac:spMkLst>
        </pc:spChg>
        <pc:spChg chg="add mod ord">
          <ac:chgData name="Liang Qianchen" userId="dc306e9d82c44ef2" providerId="LiveId" clId="{102787D5-F60C-4E61-A7A0-CCC816D5C09C}" dt="2019-09-23T06:03:57.560" v="24760" actId="166"/>
          <ac:spMkLst>
            <pc:docMk/>
            <pc:sldMk cId="3791200088" sldId="327"/>
            <ac:spMk id="5" creationId="{95158DEC-C463-40A1-9CC8-6DA5A4A29782}"/>
          </ac:spMkLst>
        </pc:spChg>
        <pc:spChg chg="add mod">
          <ac:chgData name="Liang Qianchen" userId="dc306e9d82c44ef2" providerId="LiveId" clId="{102787D5-F60C-4E61-A7A0-CCC816D5C09C}" dt="2019-09-22T12:21:16.535" v="18902" actId="1035"/>
          <ac:spMkLst>
            <pc:docMk/>
            <pc:sldMk cId="3791200088" sldId="327"/>
            <ac:spMk id="13" creationId="{F94DDFBB-8DF5-4F30-906C-5E01C562C4A5}"/>
          </ac:spMkLst>
        </pc:spChg>
        <pc:spChg chg="add mod">
          <ac:chgData name="Liang Qianchen" userId="dc306e9d82c44ef2" providerId="LiveId" clId="{102787D5-F60C-4E61-A7A0-CCC816D5C09C}" dt="2019-09-23T05:37:48.039" v="23141" actId="1076"/>
          <ac:spMkLst>
            <pc:docMk/>
            <pc:sldMk cId="3791200088" sldId="327"/>
            <ac:spMk id="16" creationId="{C5E44E5D-D568-43A2-B168-59CF7580DBE2}"/>
          </ac:spMkLst>
        </pc:spChg>
        <pc:spChg chg="add mod">
          <ac:chgData name="Liang Qianchen" userId="dc306e9d82c44ef2" providerId="LiveId" clId="{102787D5-F60C-4E61-A7A0-CCC816D5C09C}" dt="2019-09-23T05:38:11.725" v="23143" actId="1076"/>
          <ac:spMkLst>
            <pc:docMk/>
            <pc:sldMk cId="3791200088" sldId="327"/>
            <ac:spMk id="17" creationId="{15F2B2E2-4D7D-4ABA-B753-62694C9B3914}"/>
          </ac:spMkLst>
        </pc:spChg>
        <pc:grpChg chg="add mod">
          <ac:chgData name="Liang Qianchen" userId="dc306e9d82c44ef2" providerId="LiveId" clId="{102787D5-F60C-4E61-A7A0-CCC816D5C09C}" dt="2019-09-23T06:03:51.803" v="24758" actId="164"/>
          <ac:grpSpMkLst>
            <pc:docMk/>
            <pc:sldMk cId="3791200088" sldId="327"/>
            <ac:grpSpMk id="6" creationId="{1150D635-F28B-4923-9D8B-0D8CD452B82E}"/>
          </ac:grpSpMkLst>
        </pc:grpChg>
        <pc:grpChg chg="add mod">
          <ac:chgData name="Liang Qianchen" userId="dc306e9d82c44ef2" providerId="LiveId" clId="{102787D5-F60C-4E61-A7A0-CCC816D5C09C}" dt="2019-09-23T05:37:14.552" v="23134" actId="478"/>
          <ac:grpSpMkLst>
            <pc:docMk/>
            <pc:sldMk cId="3791200088" sldId="327"/>
            <ac:grpSpMk id="11" creationId="{8651C9D0-F81B-4870-A1EE-EF20826CCF7C}"/>
          </ac:grpSpMkLst>
        </pc:grpChg>
        <pc:grpChg chg="add mod">
          <ac:chgData name="Liang Qianchen" userId="dc306e9d82c44ef2" providerId="LiveId" clId="{102787D5-F60C-4E61-A7A0-CCC816D5C09C}" dt="2019-09-23T06:03:51.803" v="24758" actId="164"/>
          <ac:grpSpMkLst>
            <pc:docMk/>
            <pc:sldMk cId="3791200088" sldId="327"/>
            <ac:grpSpMk id="14" creationId="{7FFE8F98-1D1A-486D-8BE6-98D48344351F}"/>
          </ac:grpSpMkLst>
        </pc:grpChg>
        <pc:picChg chg="mod">
          <ac:chgData name="Liang Qianchen" userId="dc306e9d82c44ef2" providerId="LiveId" clId="{102787D5-F60C-4E61-A7A0-CCC816D5C09C}" dt="2019-09-22T12:32:19.030" v="19011" actId="1076"/>
          <ac:picMkLst>
            <pc:docMk/>
            <pc:sldMk cId="3791200088" sldId="327"/>
            <ac:picMk id="4" creationId="{F41F45B0-3062-4914-9D1E-20F7AC029BD8}"/>
          </ac:picMkLst>
        </pc:picChg>
        <pc:picChg chg="del">
          <ac:chgData name="Liang Qianchen" userId="dc306e9d82c44ef2" providerId="LiveId" clId="{102787D5-F60C-4E61-A7A0-CCC816D5C09C}" dt="2019-09-21T04:51:31.194" v="17526" actId="478"/>
          <ac:picMkLst>
            <pc:docMk/>
            <pc:sldMk cId="3791200088" sldId="327"/>
            <ac:picMk id="5" creationId="{FEF26AED-61F4-4DF7-81C6-E158F8A6DE9D}"/>
          </ac:picMkLst>
        </pc:picChg>
        <pc:picChg chg="add del mod">
          <ac:chgData name="Liang Qianchen" userId="dc306e9d82c44ef2" providerId="LiveId" clId="{102787D5-F60C-4E61-A7A0-CCC816D5C09C}" dt="2019-09-22T11:50:28.693" v="18495" actId="478"/>
          <ac:picMkLst>
            <pc:docMk/>
            <pc:sldMk cId="3791200088" sldId="327"/>
            <ac:picMk id="6" creationId="{C926B1C4-8C8F-46FD-809F-95B79177515B}"/>
          </ac:picMkLst>
        </pc:picChg>
        <pc:picChg chg="add mod">
          <ac:chgData name="Liang Qianchen" userId="dc306e9d82c44ef2" providerId="LiveId" clId="{102787D5-F60C-4E61-A7A0-CCC816D5C09C}" dt="2019-09-22T12:19:36.422" v="18790" actId="164"/>
          <ac:picMkLst>
            <pc:docMk/>
            <pc:sldMk cId="3791200088" sldId="327"/>
            <ac:picMk id="9" creationId="{9DB69BD3-1D14-456E-9A37-519A4B6ED508}"/>
          </ac:picMkLst>
        </pc:picChg>
        <pc:picChg chg="add del mod">
          <ac:chgData name="Liang Qianchen" userId="dc306e9d82c44ef2" providerId="LiveId" clId="{102787D5-F60C-4E61-A7A0-CCC816D5C09C}" dt="2019-09-23T05:37:14.552" v="23134" actId="478"/>
          <ac:picMkLst>
            <pc:docMk/>
            <pc:sldMk cId="3791200088" sldId="327"/>
            <ac:picMk id="1026" creationId="{ECA1D97F-E89A-47A8-8D6E-F2289F8E7476}"/>
          </ac:picMkLst>
        </pc:picChg>
        <pc:picChg chg="add mod">
          <ac:chgData name="Liang Qianchen" userId="dc306e9d82c44ef2" providerId="LiveId" clId="{102787D5-F60C-4E61-A7A0-CCC816D5C09C}" dt="2019-09-22T12:19:36.422" v="18790" actId="164"/>
          <ac:picMkLst>
            <pc:docMk/>
            <pc:sldMk cId="3791200088" sldId="327"/>
            <ac:picMk id="1028" creationId="{FCD51525-94DB-463C-9BF9-591A19394BD1}"/>
          </ac:picMkLst>
        </pc:picChg>
        <pc:picChg chg="add mod">
          <ac:chgData name="Liang Qianchen" userId="dc306e9d82c44ef2" providerId="LiveId" clId="{102787D5-F60C-4E61-A7A0-CCC816D5C09C}" dt="2019-09-23T06:03:51.803" v="24758" actId="164"/>
          <ac:picMkLst>
            <pc:docMk/>
            <pc:sldMk cId="3791200088" sldId="327"/>
            <ac:picMk id="2050" creationId="{D6C75057-AF89-48F3-8485-B5CC047C99BB}"/>
          </ac:picMkLst>
        </pc:picChg>
        <pc:picChg chg="del">
          <ac:chgData name="Liang Qianchen" userId="dc306e9d82c44ef2" providerId="LiveId" clId="{102787D5-F60C-4E61-A7A0-CCC816D5C09C}" dt="2019-09-21T04:51:34.904" v="17528" actId="478"/>
          <ac:picMkLst>
            <pc:docMk/>
            <pc:sldMk cId="3791200088" sldId="327"/>
            <ac:picMk id="2050" creationId="{EA5345BF-1605-4E28-B2C8-B75B3B975D7F}"/>
          </ac:picMkLst>
        </pc:picChg>
        <pc:picChg chg="del">
          <ac:chgData name="Liang Qianchen" userId="dc306e9d82c44ef2" providerId="LiveId" clId="{102787D5-F60C-4E61-A7A0-CCC816D5C09C}" dt="2019-09-21T04:51:33.558" v="17527" actId="478"/>
          <ac:picMkLst>
            <pc:docMk/>
            <pc:sldMk cId="3791200088" sldId="327"/>
            <ac:picMk id="2052" creationId="{C9185CC7-9DD0-4F81-BB35-86250D024D42}"/>
          </ac:picMkLst>
        </pc:picChg>
        <pc:cxnChg chg="add mod">
          <ac:chgData name="Liang Qianchen" userId="dc306e9d82c44ef2" providerId="LiveId" clId="{102787D5-F60C-4E61-A7A0-CCC816D5C09C}" dt="2019-09-22T12:19:36.422" v="18790" actId="164"/>
          <ac:cxnSpMkLst>
            <pc:docMk/>
            <pc:sldMk cId="3791200088" sldId="327"/>
            <ac:cxnSpMk id="8" creationId="{59A8A6FC-AF50-43CD-9B46-DF5CF3574A61}"/>
          </ac:cxnSpMkLst>
        </pc:cxnChg>
        <pc:cxnChg chg="add mod">
          <ac:chgData name="Liang Qianchen" userId="dc306e9d82c44ef2" providerId="LiveId" clId="{102787D5-F60C-4E61-A7A0-CCC816D5C09C}" dt="2019-09-22T12:19:36.422" v="18790" actId="164"/>
          <ac:cxnSpMkLst>
            <pc:docMk/>
            <pc:sldMk cId="3791200088" sldId="327"/>
            <ac:cxnSpMk id="12" creationId="{28009921-C026-4FDB-8153-6C9513C99BDF}"/>
          </ac:cxnSpMkLst>
        </pc:cxnChg>
      </pc:sldChg>
      <pc:sldChg chg="addSp delSp modSp add">
        <pc:chgData name="Liang Qianchen" userId="dc306e9d82c44ef2" providerId="LiveId" clId="{102787D5-F60C-4E61-A7A0-CCC816D5C09C}" dt="2019-09-23T00:35:25.659" v="19740" actId="1037"/>
        <pc:sldMkLst>
          <pc:docMk/>
          <pc:sldMk cId="1001024059" sldId="329"/>
        </pc:sldMkLst>
        <pc:spChg chg="mod">
          <ac:chgData name="Liang Qianchen" userId="dc306e9d82c44ef2" providerId="LiveId" clId="{102787D5-F60C-4E61-A7A0-CCC816D5C09C}" dt="2019-09-22T12:31:17.989" v="19005" actId="1035"/>
          <ac:spMkLst>
            <pc:docMk/>
            <pc:sldMk cId="1001024059" sldId="329"/>
            <ac:spMk id="2" creationId="{743035D3-71C9-4C90-9B22-AE0780D555C1}"/>
          </ac:spMkLst>
        </pc:spChg>
        <pc:spChg chg="add mod">
          <ac:chgData name="Liang Qianchen" userId="dc306e9d82c44ef2" providerId="LiveId" clId="{102787D5-F60C-4E61-A7A0-CCC816D5C09C}" dt="2019-09-23T00:35:25.659" v="19740" actId="1037"/>
          <ac:spMkLst>
            <pc:docMk/>
            <pc:sldMk cId="1001024059" sldId="329"/>
            <ac:spMk id="3" creationId="{16B142C0-7364-4A1F-B5E6-3191BBB0C32C}"/>
          </ac:spMkLst>
        </pc:spChg>
        <pc:spChg chg="del">
          <ac:chgData name="Liang Qianchen" userId="dc306e9d82c44ef2" providerId="LiveId" clId="{102787D5-F60C-4E61-A7A0-CCC816D5C09C}" dt="2019-09-22T12:25:16.644" v="18911" actId="478"/>
          <ac:spMkLst>
            <pc:docMk/>
            <pc:sldMk cId="1001024059" sldId="329"/>
            <ac:spMk id="3" creationId="{9ABF58ED-8A87-4A63-A70D-6A0AA85E6F02}"/>
          </ac:spMkLst>
        </pc:spChg>
        <pc:spChg chg="add mod">
          <ac:chgData name="Liang Qianchen" userId="dc306e9d82c44ef2" providerId="LiveId" clId="{102787D5-F60C-4E61-A7A0-CCC816D5C09C}" dt="2019-09-23T00:35:25.659" v="19740" actId="1037"/>
          <ac:spMkLst>
            <pc:docMk/>
            <pc:sldMk cId="1001024059" sldId="329"/>
            <ac:spMk id="8" creationId="{70084EAB-1827-4D88-80BC-CB9BFBF8C95A}"/>
          </ac:spMkLst>
        </pc:spChg>
        <pc:spChg chg="add mod">
          <ac:chgData name="Liang Qianchen" userId="dc306e9d82c44ef2" providerId="LiveId" clId="{102787D5-F60C-4E61-A7A0-CCC816D5C09C}" dt="2019-09-23T00:35:25.659" v="19740" actId="1037"/>
          <ac:spMkLst>
            <pc:docMk/>
            <pc:sldMk cId="1001024059" sldId="329"/>
            <ac:spMk id="9" creationId="{A123EA1F-0964-480E-9998-6234BC98789E}"/>
          </ac:spMkLst>
        </pc:spChg>
        <pc:picChg chg="add mod">
          <ac:chgData name="Liang Qianchen" userId="dc306e9d82c44ef2" providerId="LiveId" clId="{102787D5-F60C-4E61-A7A0-CCC816D5C09C}" dt="2019-09-23T00:35:25.659" v="19740" actId="1037"/>
          <ac:picMkLst>
            <pc:docMk/>
            <pc:sldMk cId="1001024059" sldId="329"/>
            <ac:picMk id="4" creationId="{41422AEF-E468-43B6-BDF1-54F47DBBB17F}"/>
          </ac:picMkLst>
        </pc:picChg>
        <pc:picChg chg="add del mod">
          <ac:chgData name="Liang Qianchen" userId="dc306e9d82c44ef2" providerId="LiveId" clId="{102787D5-F60C-4E61-A7A0-CCC816D5C09C}" dt="2019-09-23T00:30:07.869" v="19508"/>
          <ac:picMkLst>
            <pc:docMk/>
            <pc:sldMk cId="1001024059" sldId="329"/>
            <ac:picMk id="1026" creationId="{6964833F-26F7-4C87-B57C-7EB5B1D34C96}"/>
          </ac:picMkLst>
        </pc:picChg>
        <pc:picChg chg="add mod">
          <ac:chgData name="Liang Qianchen" userId="dc306e9d82c44ef2" providerId="LiveId" clId="{102787D5-F60C-4E61-A7A0-CCC816D5C09C}" dt="2019-09-23T00:35:25.659" v="19740" actId="1037"/>
          <ac:picMkLst>
            <pc:docMk/>
            <pc:sldMk cId="1001024059" sldId="329"/>
            <ac:picMk id="2050" creationId="{8AA081F5-15A6-4F5D-AA7D-AB858D3429A8}"/>
          </ac:picMkLst>
        </pc:picChg>
        <pc:picChg chg="add mod">
          <ac:chgData name="Liang Qianchen" userId="dc306e9d82c44ef2" providerId="LiveId" clId="{102787D5-F60C-4E61-A7A0-CCC816D5C09C}" dt="2019-09-23T00:35:25.659" v="19740" actId="1037"/>
          <ac:picMkLst>
            <pc:docMk/>
            <pc:sldMk cId="1001024059" sldId="329"/>
            <ac:picMk id="2052" creationId="{E6B3B014-E380-4260-AD06-623EA82233A9}"/>
          </ac:picMkLst>
        </pc:picChg>
        <pc:picChg chg="add del mod">
          <ac:chgData name="Liang Qianchen" userId="dc306e9d82c44ef2" providerId="LiveId" clId="{102787D5-F60C-4E61-A7A0-CCC816D5C09C}" dt="2019-09-22T12:30:10.056" v="18958" actId="478"/>
          <ac:picMkLst>
            <pc:docMk/>
            <pc:sldMk cId="1001024059" sldId="329"/>
            <ac:picMk id="2054" creationId="{EFECFC1B-717F-4DB4-89D9-F3D14DEFF0E9}"/>
          </ac:picMkLst>
        </pc:picChg>
      </pc:sldChg>
      <pc:sldChg chg="addSp delSp modSp add del">
        <pc:chgData name="Liang Qianchen" userId="dc306e9d82c44ef2" providerId="LiveId" clId="{102787D5-F60C-4E61-A7A0-CCC816D5C09C}" dt="2019-09-21T04:26:34.105" v="16419" actId="47"/>
        <pc:sldMkLst>
          <pc:docMk/>
          <pc:sldMk cId="991422530" sldId="330"/>
        </pc:sldMkLst>
        <pc:spChg chg="del mod">
          <ac:chgData name="Liang Qianchen" userId="dc306e9d82c44ef2" providerId="LiveId" clId="{102787D5-F60C-4E61-A7A0-CCC816D5C09C}" dt="2019-09-21T04:12:55.421" v="16156" actId="478"/>
          <ac:spMkLst>
            <pc:docMk/>
            <pc:sldMk cId="991422530" sldId="330"/>
            <ac:spMk id="2" creationId="{E52643E2-A185-411C-B20B-7FC3C41F3211}"/>
          </ac:spMkLst>
        </pc:spChg>
        <pc:spChg chg="mod">
          <ac:chgData name="Liang Qianchen" userId="dc306e9d82c44ef2" providerId="LiveId" clId="{102787D5-F60C-4E61-A7A0-CCC816D5C09C}" dt="2019-09-21T04:17:01.246" v="16320" actId="20577"/>
          <ac:spMkLst>
            <pc:docMk/>
            <pc:sldMk cId="991422530" sldId="330"/>
            <ac:spMk id="3" creationId="{67B0DCFF-E57F-49EA-B692-3971BDAFB532}"/>
          </ac:spMkLst>
        </pc:spChg>
        <pc:spChg chg="add del mod">
          <ac:chgData name="Liang Qianchen" userId="dc306e9d82c44ef2" providerId="LiveId" clId="{102787D5-F60C-4E61-A7A0-CCC816D5C09C}" dt="2019-09-21T04:12:58.706" v="16157" actId="478"/>
          <ac:spMkLst>
            <pc:docMk/>
            <pc:sldMk cId="991422530" sldId="330"/>
            <ac:spMk id="5" creationId="{0220E5AB-6562-4375-9BB3-76A4522BBD0A}"/>
          </ac:spMkLst>
        </pc:spChg>
      </pc:sldChg>
      <pc:sldChg chg="addSp modSp add modAnim modNotesTx">
        <pc:chgData name="Liang Qianchen" userId="dc306e9d82c44ef2" providerId="LiveId" clId="{102787D5-F60C-4E61-A7A0-CCC816D5C09C}" dt="2019-09-23T23:55:47.498" v="27986" actId="20577"/>
        <pc:sldMkLst>
          <pc:docMk/>
          <pc:sldMk cId="4102396171" sldId="330"/>
        </pc:sldMkLst>
        <pc:spChg chg="mod">
          <ac:chgData name="Liang Qianchen" userId="dc306e9d82c44ef2" providerId="LiveId" clId="{102787D5-F60C-4E61-A7A0-CCC816D5C09C}" dt="2019-09-21T04:32:33.215" v="17098" actId="20577"/>
          <ac:spMkLst>
            <pc:docMk/>
            <pc:sldMk cId="4102396171" sldId="330"/>
            <ac:spMk id="2" creationId="{A06C51C7-9826-4912-8363-AB5D200A979E}"/>
          </ac:spMkLst>
        </pc:spChg>
        <pc:spChg chg="mod">
          <ac:chgData name="Liang Qianchen" userId="dc306e9d82c44ef2" providerId="LiveId" clId="{102787D5-F60C-4E61-A7A0-CCC816D5C09C}" dt="2019-09-23T12:27:51.401" v="26357" actId="20577"/>
          <ac:spMkLst>
            <pc:docMk/>
            <pc:sldMk cId="4102396171" sldId="330"/>
            <ac:spMk id="3" creationId="{B31C779B-F43F-42CF-9320-25EDD9470A1E}"/>
          </ac:spMkLst>
        </pc:spChg>
        <pc:spChg chg="add mod">
          <ac:chgData name="Liang Qianchen" userId="dc306e9d82c44ef2" providerId="LiveId" clId="{102787D5-F60C-4E61-A7A0-CCC816D5C09C}" dt="2019-09-22T03:54:26.455" v="18476" actId="1076"/>
          <ac:spMkLst>
            <pc:docMk/>
            <pc:sldMk cId="4102396171" sldId="330"/>
            <ac:spMk id="4" creationId="{A031A629-AFBF-46CE-B8CF-56B5C867E84B}"/>
          </ac:spMkLst>
        </pc:spChg>
        <pc:spChg chg="add mod">
          <ac:chgData name="Liang Qianchen" userId="dc306e9d82c44ef2" providerId="LiveId" clId="{102787D5-F60C-4E61-A7A0-CCC816D5C09C}" dt="2019-09-21T04:41:14.864" v="17392" actId="207"/>
          <ac:spMkLst>
            <pc:docMk/>
            <pc:sldMk cId="4102396171" sldId="330"/>
            <ac:spMk id="5" creationId="{FAB6CF2D-F2E0-4662-87CC-395B90D34E47}"/>
          </ac:spMkLst>
        </pc:spChg>
        <pc:spChg chg="add mod ord">
          <ac:chgData name="Liang Qianchen" userId="dc306e9d82c44ef2" providerId="LiveId" clId="{102787D5-F60C-4E61-A7A0-CCC816D5C09C}" dt="2019-09-21T04:40:53.184" v="17389" actId="207"/>
          <ac:spMkLst>
            <pc:docMk/>
            <pc:sldMk cId="4102396171" sldId="330"/>
            <ac:spMk id="6" creationId="{F8E4B0C1-E1CE-4897-B358-5738AA26CF5A}"/>
          </ac:spMkLst>
        </pc:spChg>
        <pc:spChg chg="add mod">
          <ac:chgData name="Liang Qianchen" userId="dc306e9d82c44ef2" providerId="LiveId" clId="{102787D5-F60C-4E61-A7A0-CCC816D5C09C}" dt="2019-09-21T04:40:50.634" v="17388" actId="207"/>
          <ac:spMkLst>
            <pc:docMk/>
            <pc:sldMk cId="4102396171" sldId="330"/>
            <ac:spMk id="7" creationId="{D5355589-B58F-4B90-979E-6CE371C44ED7}"/>
          </ac:spMkLst>
        </pc:spChg>
        <pc:grpChg chg="add mod">
          <ac:chgData name="Liang Qianchen" userId="dc306e9d82c44ef2" providerId="LiveId" clId="{102787D5-F60C-4E61-A7A0-CCC816D5C09C}" dt="2019-09-21T04:39:59.573" v="17384" actId="164"/>
          <ac:grpSpMkLst>
            <pc:docMk/>
            <pc:sldMk cId="4102396171" sldId="330"/>
            <ac:grpSpMk id="8" creationId="{82B1041A-342D-40AD-ABDA-A2B10F343DCE}"/>
          </ac:grpSpMkLst>
        </pc:grpChg>
        <pc:grpChg chg="add mod">
          <ac:chgData name="Liang Qianchen" userId="dc306e9d82c44ef2" providerId="LiveId" clId="{102787D5-F60C-4E61-A7A0-CCC816D5C09C}" dt="2019-09-21T04:39:59.573" v="17384" actId="164"/>
          <ac:grpSpMkLst>
            <pc:docMk/>
            <pc:sldMk cId="4102396171" sldId="330"/>
            <ac:grpSpMk id="9" creationId="{71D0A6E0-397A-4156-A27C-913B0993FE4C}"/>
          </ac:grpSpMkLst>
        </pc:grpChg>
      </pc:sldChg>
      <pc:sldChg chg="modSp add del ord">
        <pc:chgData name="Liang Qianchen" userId="dc306e9d82c44ef2" providerId="LiveId" clId="{102787D5-F60C-4E61-A7A0-CCC816D5C09C}" dt="2019-09-21T04:31:06.905" v="16938" actId="2696"/>
        <pc:sldMkLst>
          <pc:docMk/>
          <pc:sldMk cId="1532295546" sldId="331"/>
        </pc:sldMkLst>
        <pc:spChg chg="mod">
          <ac:chgData name="Liang Qianchen" userId="dc306e9d82c44ef2" providerId="LiveId" clId="{102787D5-F60C-4E61-A7A0-CCC816D5C09C}" dt="2019-09-21T04:27:25.004" v="16600" actId="20577"/>
          <ac:spMkLst>
            <pc:docMk/>
            <pc:sldMk cId="1532295546" sldId="331"/>
            <ac:spMk id="2" creationId="{AFD3B18E-2E59-4A68-ABFA-EA29392303BC}"/>
          </ac:spMkLst>
        </pc:spChg>
        <pc:spChg chg="mod">
          <ac:chgData name="Liang Qianchen" userId="dc306e9d82c44ef2" providerId="LiveId" clId="{102787D5-F60C-4E61-A7A0-CCC816D5C09C}" dt="2019-09-21T04:30:03.445" v="16906" actId="20577"/>
          <ac:spMkLst>
            <pc:docMk/>
            <pc:sldMk cId="1532295546" sldId="331"/>
            <ac:spMk id="3" creationId="{98A70921-5714-4603-828B-26C6BBBF38E9}"/>
          </ac:spMkLst>
        </pc:spChg>
      </pc:sldChg>
      <pc:sldChg chg="addSp delSp modSp add ord delAnim modAnim modNotesTx">
        <pc:chgData name="Liang Qianchen" userId="dc306e9d82c44ef2" providerId="LiveId" clId="{102787D5-F60C-4E61-A7A0-CCC816D5C09C}" dt="2019-09-24T00:06:26.735" v="28973" actId="20577"/>
        <pc:sldMkLst>
          <pc:docMk/>
          <pc:sldMk cId="1981977691" sldId="331"/>
        </pc:sldMkLst>
        <pc:spChg chg="mod">
          <ac:chgData name="Liang Qianchen" userId="dc306e9d82c44ef2" providerId="LiveId" clId="{102787D5-F60C-4E61-A7A0-CCC816D5C09C}" dt="2019-09-23T05:06:00.977" v="21949" actId="20577"/>
          <ac:spMkLst>
            <pc:docMk/>
            <pc:sldMk cId="1981977691" sldId="331"/>
            <ac:spMk id="2" creationId="{45F53C1D-9E09-4F20-AA1C-E287B8326FBF}"/>
          </ac:spMkLst>
        </pc:spChg>
        <pc:spChg chg="del">
          <ac:chgData name="Liang Qianchen" userId="dc306e9d82c44ef2" providerId="LiveId" clId="{102787D5-F60C-4E61-A7A0-CCC816D5C09C}" dt="2019-09-21T04:46:18.814" v="17435" actId="478"/>
          <ac:spMkLst>
            <pc:docMk/>
            <pc:sldMk cId="1981977691" sldId="331"/>
            <ac:spMk id="3" creationId="{C1C7E36B-434D-4924-BF68-19E28FBBD518}"/>
          </ac:spMkLst>
        </pc:spChg>
        <pc:spChg chg="add del mod">
          <ac:chgData name="Liang Qianchen" userId="dc306e9d82c44ef2" providerId="LiveId" clId="{102787D5-F60C-4E61-A7A0-CCC816D5C09C}" dt="2019-09-23T04:48:55.836" v="21591" actId="478"/>
          <ac:spMkLst>
            <pc:docMk/>
            <pc:sldMk cId="1981977691" sldId="331"/>
            <ac:spMk id="5" creationId="{C17CE9D1-8B1B-4182-A74C-BFE397DD4183}"/>
          </ac:spMkLst>
        </pc:spChg>
        <pc:spChg chg="add del">
          <ac:chgData name="Liang Qianchen" userId="dc306e9d82c44ef2" providerId="LiveId" clId="{102787D5-F60C-4E61-A7A0-CCC816D5C09C}" dt="2019-09-23T04:52:34.975" v="21608" actId="478"/>
          <ac:spMkLst>
            <pc:docMk/>
            <pc:sldMk cId="1981977691" sldId="331"/>
            <ac:spMk id="16" creationId="{4D0E32E8-FA27-41A8-8D2C-47128D757927}"/>
          </ac:spMkLst>
        </pc:spChg>
        <pc:spChg chg="add del mod">
          <ac:chgData name="Liang Qianchen" userId="dc306e9d82c44ef2" providerId="LiveId" clId="{102787D5-F60C-4E61-A7A0-CCC816D5C09C}" dt="2019-09-23T04:53:31.664" v="21630" actId="478"/>
          <ac:spMkLst>
            <pc:docMk/>
            <pc:sldMk cId="1981977691" sldId="331"/>
            <ac:spMk id="18" creationId="{6D611E04-68B7-4441-B9DE-BCFF018E996A}"/>
          </ac:spMkLst>
        </pc:spChg>
        <pc:spChg chg="add del mod">
          <ac:chgData name="Liang Qianchen" userId="dc306e9d82c44ef2" providerId="LiveId" clId="{102787D5-F60C-4E61-A7A0-CCC816D5C09C}" dt="2019-09-23T05:02:57.441" v="21686" actId="478"/>
          <ac:spMkLst>
            <pc:docMk/>
            <pc:sldMk cId="1981977691" sldId="331"/>
            <ac:spMk id="19" creationId="{42A6960E-ECE7-4DA3-B187-B3E83009BA4F}"/>
          </ac:spMkLst>
        </pc:spChg>
        <pc:spChg chg="add mod">
          <ac:chgData name="Liang Qianchen" userId="dc306e9d82c44ef2" providerId="LiveId" clId="{102787D5-F60C-4E61-A7A0-CCC816D5C09C}" dt="2019-09-23T05:30:24.155" v="22999" actId="20577"/>
          <ac:spMkLst>
            <pc:docMk/>
            <pc:sldMk cId="1981977691" sldId="331"/>
            <ac:spMk id="20" creationId="{75F9C0C4-94B6-47E2-BFBA-D5704CA4B9E2}"/>
          </ac:spMkLst>
        </pc:spChg>
        <pc:grpChg chg="add del mod">
          <ac:chgData name="Liang Qianchen" userId="dc306e9d82c44ef2" providerId="LiveId" clId="{102787D5-F60C-4E61-A7A0-CCC816D5C09C}" dt="2019-09-23T04:48:52.454" v="21589" actId="478"/>
          <ac:grpSpMkLst>
            <pc:docMk/>
            <pc:sldMk cId="1981977691" sldId="331"/>
            <ac:grpSpMk id="6" creationId="{FBE22DE3-008D-4657-BF20-BCDE84A466C1}"/>
          </ac:grpSpMkLst>
        </pc:grpChg>
        <pc:picChg chg="add del mod">
          <ac:chgData name="Liang Qianchen" userId="dc306e9d82c44ef2" providerId="LiveId" clId="{102787D5-F60C-4E61-A7A0-CCC816D5C09C}" dt="2019-09-23T05:02:55.500" v="21685" actId="478"/>
          <ac:picMkLst>
            <pc:docMk/>
            <pc:sldMk cId="1981977691" sldId="331"/>
            <ac:picMk id="3" creationId="{295DBD52-704F-40B8-A497-8F59CF95A0AB}"/>
          </ac:picMkLst>
        </pc:picChg>
        <pc:picChg chg="add del mod">
          <ac:chgData name="Liang Qianchen" userId="dc306e9d82c44ef2" providerId="LiveId" clId="{102787D5-F60C-4E61-A7A0-CCC816D5C09C}" dt="2019-09-23T04:48:54.091" v="21590" actId="478"/>
          <ac:picMkLst>
            <pc:docMk/>
            <pc:sldMk cId="1981977691" sldId="331"/>
            <ac:picMk id="4" creationId="{334F34A4-679F-4857-B9D2-98A655D0B89E}"/>
          </ac:picMkLst>
        </pc:picChg>
        <pc:picChg chg="add del mod">
          <ac:chgData name="Liang Qianchen" userId="dc306e9d82c44ef2" providerId="LiveId" clId="{102787D5-F60C-4E61-A7A0-CCC816D5C09C}" dt="2019-09-23T05:02:53.338" v="21684" actId="478"/>
          <ac:picMkLst>
            <pc:docMk/>
            <pc:sldMk cId="1981977691" sldId="331"/>
            <ac:picMk id="17" creationId="{B2CBB5D6-9A9F-4A8F-A466-4152C15E06ED}"/>
          </ac:picMkLst>
        </pc:picChg>
        <pc:picChg chg="add mod">
          <ac:chgData name="Liang Qianchen" userId="dc306e9d82c44ef2" providerId="LiveId" clId="{102787D5-F60C-4E61-A7A0-CCC816D5C09C}" dt="2019-09-23T06:52:17.316" v="25783" actId="1076"/>
          <ac:picMkLst>
            <pc:docMk/>
            <pc:sldMk cId="1981977691" sldId="331"/>
            <ac:picMk id="21" creationId="{43ABDCC1-52F4-4251-B9AA-E620A10E45AC}"/>
          </ac:picMkLst>
        </pc:picChg>
        <pc:picChg chg="add mod">
          <ac:chgData name="Liang Qianchen" userId="dc306e9d82c44ef2" providerId="LiveId" clId="{102787D5-F60C-4E61-A7A0-CCC816D5C09C}" dt="2019-09-23T06:52:26.460" v="25792" actId="1037"/>
          <ac:picMkLst>
            <pc:docMk/>
            <pc:sldMk cId="1981977691" sldId="331"/>
            <ac:picMk id="22" creationId="{39B198BF-5EA9-4F3B-B6AF-95F2F7F431B8}"/>
          </ac:picMkLst>
        </pc:picChg>
      </pc:sldChg>
      <pc:sldChg chg="addSp delSp modSp add del ord modAnim">
        <pc:chgData name="Liang Qianchen" userId="dc306e9d82c44ef2" providerId="LiveId" clId="{102787D5-F60C-4E61-A7A0-CCC816D5C09C}" dt="2019-09-23T04:54:47.478" v="21677" actId="2696"/>
        <pc:sldMkLst>
          <pc:docMk/>
          <pc:sldMk cId="1726725069" sldId="332"/>
        </pc:sldMkLst>
        <pc:spChg chg="mod">
          <ac:chgData name="Liang Qianchen" userId="dc306e9d82c44ef2" providerId="LiveId" clId="{102787D5-F60C-4E61-A7A0-CCC816D5C09C}" dt="2019-09-21T04:48:13.615" v="17494" actId="20577"/>
          <ac:spMkLst>
            <pc:docMk/>
            <pc:sldMk cId="1726725069" sldId="332"/>
            <ac:spMk id="2" creationId="{5DC1CD83-86DC-4706-9D6A-67A30D9D4BA0}"/>
          </ac:spMkLst>
        </pc:spChg>
        <pc:spChg chg="del">
          <ac:chgData name="Liang Qianchen" userId="dc306e9d82c44ef2" providerId="LiveId" clId="{102787D5-F60C-4E61-A7A0-CCC816D5C09C}" dt="2019-09-21T04:48:19.199" v="17497" actId="478"/>
          <ac:spMkLst>
            <pc:docMk/>
            <pc:sldMk cId="1726725069" sldId="332"/>
            <ac:spMk id="3" creationId="{D4650764-8B19-4A42-8084-005FBECB6225}"/>
          </ac:spMkLst>
        </pc:spChg>
        <pc:spChg chg="del mod topLvl">
          <ac:chgData name="Liang Qianchen" userId="dc306e9d82c44ef2" providerId="LiveId" clId="{102787D5-F60C-4E61-A7A0-CCC816D5C09C}" dt="2019-09-21T04:49:08.285" v="17518" actId="478"/>
          <ac:spMkLst>
            <pc:docMk/>
            <pc:sldMk cId="1726725069" sldId="332"/>
            <ac:spMk id="12" creationId="{BEA446C2-4A42-4CBF-9CE6-EF19BBE2C1E3}"/>
          </ac:spMkLst>
        </pc:spChg>
        <pc:spChg chg="add mod">
          <ac:chgData name="Liang Qianchen" userId="dc306e9d82c44ef2" providerId="LiveId" clId="{102787D5-F60C-4E61-A7A0-CCC816D5C09C}" dt="2019-09-23T04:51:46.754" v="21600" actId="1076"/>
          <ac:spMkLst>
            <pc:docMk/>
            <pc:sldMk cId="1726725069" sldId="332"/>
            <ac:spMk id="14" creationId="{AC7DB360-FA94-4AED-866A-0FD9E0D308A3}"/>
          </ac:spMkLst>
        </pc:spChg>
        <pc:grpChg chg="add del mod">
          <ac:chgData name="Liang Qianchen" userId="dc306e9d82c44ef2" providerId="LiveId" clId="{102787D5-F60C-4E61-A7A0-CCC816D5C09C}" dt="2019-09-21T04:48:35.465" v="17500" actId="165"/>
          <ac:grpSpMkLst>
            <pc:docMk/>
            <pc:sldMk cId="1726725069" sldId="332"/>
            <ac:grpSpMk id="5" creationId="{08FF40B3-94F7-4164-BFC8-ECBE97148BE4}"/>
          </ac:grpSpMkLst>
        </pc:grpChg>
        <pc:grpChg chg="add mod">
          <ac:chgData name="Liang Qianchen" userId="dc306e9d82c44ef2" providerId="LiveId" clId="{102787D5-F60C-4E61-A7A0-CCC816D5C09C}" dt="2019-09-21T04:49:21.046" v="17522" actId="1076"/>
          <ac:grpSpMkLst>
            <pc:docMk/>
            <pc:sldMk cId="1726725069" sldId="332"/>
            <ac:grpSpMk id="13" creationId="{0346AB47-30E0-4F00-88ED-67D950D64531}"/>
          </ac:grpSpMkLst>
        </pc:grpChg>
        <pc:picChg chg="add mod">
          <ac:chgData name="Liang Qianchen" userId="dc306e9d82c44ef2" providerId="LiveId" clId="{102787D5-F60C-4E61-A7A0-CCC816D5C09C}" dt="2019-09-21T04:49:19.235" v="17521" actId="1076"/>
          <ac:picMkLst>
            <pc:docMk/>
            <pc:sldMk cId="1726725069" sldId="332"/>
            <ac:picMk id="4" creationId="{3B36C156-C032-44A9-8531-C343815AADA2}"/>
          </ac:picMkLst>
        </pc:picChg>
        <pc:picChg chg="mod topLvl">
          <ac:chgData name="Liang Qianchen" userId="dc306e9d82c44ef2" providerId="LiveId" clId="{102787D5-F60C-4E61-A7A0-CCC816D5C09C}" dt="2019-09-21T04:49:14.554" v="17519" actId="164"/>
          <ac:picMkLst>
            <pc:docMk/>
            <pc:sldMk cId="1726725069" sldId="332"/>
            <ac:picMk id="6" creationId="{8BF270AF-497D-4E56-AEC6-40E3AA31B30B}"/>
          </ac:picMkLst>
        </pc:picChg>
        <pc:picChg chg="mod topLvl">
          <ac:chgData name="Liang Qianchen" userId="dc306e9d82c44ef2" providerId="LiveId" clId="{102787D5-F60C-4E61-A7A0-CCC816D5C09C}" dt="2019-09-21T04:49:14.554" v="17519" actId="164"/>
          <ac:picMkLst>
            <pc:docMk/>
            <pc:sldMk cId="1726725069" sldId="332"/>
            <ac:picMk id="7" creationId="{E1745BF7-9CDB-4273-BFBC-47C53B3D0220}"/>
          </ac:picMkLst>
        </pc:picChg>
        <pc:picChg chg="mod topLvl">
          <ac:chgData name="Liang Qianchen" userId="dc306e9d82c44ef2" providerId="LiveId" clId="{102787D5-F60C-4E61-A7A0-CCC816D5C09C}" dt="2019-09-21T04:49:14.554" v="17519" actId="164"/>
          <ac:picMkLst>
            <pc:docMk/>
            <pc:sldMk cId="1726725069" sldId="332"/>
            <ac:picMk id="8" creationId="{F3FBC905-6D5C-457A-AB3F-CE282077A81C}"/>
          </ac:picMkLst>
        </pc:picChg>
        <pc:picChg chg="mod topLvl">
          <ac:chgData name="Liang Qianchen" userId="dc306e9d82c44ef2" providerId="LiveId" clId="{102787D5-F60C-4E61-A7A0-CCC816D5C09C}" dt="2019-09-21T04:49:14.554" v="17519" actId="164"/>
          <ac:picMkLst>
            <pc:docMk/>
            <pc:sldMk cId="1726725069" sldId="332"/>
            <ac:picMk id="9" creationId="{E7109591-14E2-4DA2-B6F3-FFB510DC4FEE}"/>
          </ac:picMkLst>
        </pc:picChg>
        <pc:picChg chg="mod topLvl">
          <ac:chgData name="Liang Qianchen" userId="dc306e9d82c44ef2" providerId="LiveId" clId="{102787D5-F60C-4E61-A7A0-CCC816D5C09C}" dt="2019-09-21T04:49:14.554" v="17519" actId="164"/>
          <ac:picMkLst>
            <pc:docMk/>
            <pc:sldMk cId="1726725069" sldId="332"/>
            <ac:picMk id="10" creationId="{7512667A-B1CC-427C-84FA-041E184034A7}"/>
          </ac:picMkLst>
        </pc:picChg>
        <pc:picChg chg="mod topLvl">
          <ac:chgData name="Liang Qianchen" userId="dc306e9d82c44ef2" providerId="LiveId" clId="{102787D5-F60C-4E61-A7A0-CCC816D5C09C}" dt="2019-09-21T04:49:14.554" v="17519" actId="164"/>
          <ac:picMkLst>
            <pc:docMk/>
            <pc:sldMk cId="1726725069" sldId="332"/>
            <ac:picMk id="11" creationId="{DBB7F6A3-95CF-422F-B17A-3245A9F878CB}"/>
          </ac:picMkLst>
        </pc:picChg>
      </pc:sldChg>
      <pc:sldChg chg="add">
        <pc:chgData name="Liang Qianchen" userId="dc306e9d82c44ef2" providerId="LiveId" clId="{102787D5-F60C-4E61-A7A0-CCC816D5C09C}" dt="2019-09-21T05:06:08.172" v="17542"/>
        <pc:sldMkLst>
          <pc:docMk/>
          <pc:sldMk cId="3363386609" sldId="333"/>
        </pc:sldMkLst>
      </pc:sldChg>
      <pc:sldChg chg="addSp delSp modSp add">
        <pc:chgData name="Liang Qianchen" userId="dc306e9d82c44ef2" providerId="LiveId" clId="{102787D5-F60C-4E61-A7A0-CCC816D5C09C}" dt="2019-09-21T11:41:53.110" v="18385" actId="478"/>
        <pc:sldMkLst>
          <pc:docMk/>
          <pc:sldMk cId="70296000" sldId="334"/>
        </pc:sldMkLst>
        <pc:picChg chg="add del mod">
          <ac:chgData name="Liang Qianchen" userId="dc306e9d82c44ef2" providerId="LiveId" clId="{102787D5-F60C-4E61-A7A0-CCC816D5C09C}" dt="2019-09-21T11:41:53.110" v="18385" actId="478"/>
          <ac:picMkLst>
            <pc:docMk/>
            <pc:sldMk cId="70296000" sldId="334"/>
            <ac:picMk id="3" creationId="{0712BA7A-190E-411D-9394-425E20F6994A}"/>
          </ac:picMkLst>
        </pc:picChg>
        <pc:picChg chg="add del mod">
          <ac:chgData name="Liang Qianchen" userId="dc306e9d82c44ef2" providerId="LiveId" clId="{102787D5-F60C-4E61-A7A0-CCC816D5C09C}" dt="2019-09-21T11:41:35.946" v="18381"/>
          <ac:picMkLst>
            <pc:docMk/>
            <pc:sldMk cId="70296000" sldId="334"/>
            <ac:picMk id="4" creationId="{B19332A2-BDA7-4965-8775-F2F3E828E570}"/>
          </ac:picMkLst>
        </pc:picChg>
      </pc:sldChg>
      <pc:sldChg chg="delSp add del">
        <pc:chgData name="Liang Qianchen" userId="dc306e9d82c44ef2" providerId="LiveId" clId="{102787D5-F60C-4E61-A7A0-CCC816D5C09C}" dt="2019-09-21T09:39:19.865" v="17624" actId="47"/>
        <pc:sldMkLst>
          <pc:docMk/>
          <pc:sldMk cId="2538718646" sldId="335"/>
        </pc:sldMkLst>
        <pc:spChg chg="del">
          <ac:chgData name="Liang Qianchen" userId="dc306e9d82c44ef2" providerId="LiveId" clId="{102787D5-F60C-4E61-A7A0-CCC816D5C09C}" dt="2019-09-21T09:38:26.152" v="17617"/>
          <ac:spMkLst>
            <pc:docMk/>
            <pc:sldMk cId="2538718646" sldId="335"/>
            <ac:spMk id="2" creationId="{C68BBF9C-4458-4C8F-957F-8855ECEA79F3}"/>
          </ac:spMkLst>
        </pc:spChg>
        <pc:spChg chg="del">
          <ac:chgData name="Liang Qianchen" userId="dc306e9d82c44ef2" providerId="LiveId" clId="{102787D5-F60C-4E61-A7A0-CCC816D5C09C}" dt="2019-09-21T09:38:26.152" v="17617"/>
          <ac:spMkLst>
            <pc:docMk/>
            <pc:sldMk cId="2538718646" sldId="335"/>
            <ac:spMk id="3" creationId="{7831640B-C45D-4FB7-9A30-C1D150A059EF}"/>
          </ac:spMkLst>
        </pc:spChg>
      </pc:sldChg>
      <pc:sldChg chg="addSp delSp modSp add modTransition delAnim">
        <pc:chgData name="Liang Qianchen" userId="dc306e9d82c44ef2" providerId="LiveId" clId="{102787D5-F60C-4E61-A7A0-CCC816D5C09C}" dt="2019-09-23T13:34:16.959" v="27018" actId="1076"/>
        <pc:sldMkLst>
          <pc:docMk/>
          <pc:sldMk cId="1355879409" sldId="336"/>
        </pc:sldMkLst>
        <pc:spChg chg="add del mod">
          <ac:chgData name="Liang Qianchen" userId="dc306e9d82c44ef2" providerId="LiveId" clId="{102787D5-F60C-4E61-A7A0-CCC816D5C09C}" dt="2019-09-23T13:34:02.135" v="27014" actId="478"/>
          <ac:spMkLst>
            <pc:docMk/>
            <pc:sldMk cId="1355879409" sldId="336"/>
            <ac:spMk id="3" creationId="{7DB86A17-2E61-48B4-93B2-688CCB3CF06C}"/>
          </ac:spMkLst>
        </pc:spChg>
        <pc:spChg chg="mod">
          <ac:chgData name="Liang Qianchen" userId="dc306e9d82c44ef2" providerId="LiveId" clId="{102787D5-F60C-4E61-A7A0-CCC816D5C09C}" dt="2019-09-23T13:34:16.959" v="27018" actId="1076"/>
          <ac:spMkLst>
            <pc:docMk/>
            <pc:sldMk cId="1355879409" sldId="336"/>
            <ac:spMk id="6" creationId="{E87B1CC8-F9B3-441B-B28A-C481AC7D0307}"/>
          </ac:spMkLst>
        </pc:spChg>
        <pc:spChg chg="del mod">
          <ac:chgData name="Liang Qianchen" userId="dc306e9d82c44ef2" providerId="LiveId" clId="{102787D5-F60C-4E61-A7A0-CCC816D5C09C}" dt="2019-09-23T13:34:04.391" v="27015" actId="478"/>
          <ac:spMkLst>
            <pc:docMk/>
            <pc:sldMk cId="1355879409" sldId="336"/>
            <ac:spMk id="7" creationId="{7EEF0F87-B942-4F3E-A2C7-E37EE94C703D}"/>
          </ac:spMkLst>
        </pc:spChg>
        <pc:spChg chg="del">
          <ac:chgData name="Liang Qianchen" userId="dc306e9d82c44ef2" providerId="LiveId" clId="{102787D5-F60C-4E61-A7A0-CCC816D5C09C}" dt="2019-09-23T13:34:07.683" v="27016" actId="478"/>
          <ac:spMkLst>
            <pc:docMk/>
            <pc:sldMk cId="1355879409" sldId="336"/>
            <ac:spMk id="12" creationId="{A29A6DC5-F10E-4EB8-A101-7B0B25A4F6B5}"/>
          </ac:spMkLst>
        </pc:spChg>
        <pc:spChg chg="del">
          <ac:chgData name="Liang Qianchen" userId="dc306e9d82c44ef2" providerId="LiveId" clId="{102787D5-F60C-4E61-A7A0-CCC816D5C09C}" dt="2019-09-23T13:34:10.910" v="27017" actId="478"/>
          <ac:spMkLst>
            <pc:docMk/>
            <pc:sldMk cId="1355879409" sldId="336"/>
            <ac:spMk id="13" creationId="{9BFEBDB3-971E-4DE7-A6C3-A8A4A44A3453}"/>
          </ac:spMkLst>
        </pc:spChg>
        <pc:picChg chg="del mod">
          <ac:chgData name="Liang Qianchen" userId="dc306e9d82c44ef2" providerId="LiveId" clId="{102787D5-F60C-4E61-A7A0-CCC816D5C09C}" dt="2019-09-23T13:33:54.366" v="27013" actId="478"/>
          <ac:picMkLst>
            <pc:docMk/>
            <pc:sldMk cId="1355879409" sldId="336"/>
            <ac:picMk id="4" creationId="{C6A4A275-D65E-402A-9EAB-ED994711E00A}"/>
          </ac:picMkLst>
        </pc:picChg>
      </pc:sldChg>
      <pc:sldChg chg="modSp add del">
        <pc:chgData name="Liang Qianchen" userId="dc306e9d82c44ef2" providerId="LiveId" clId="{102787D5-F60C-4E61-A7A0-CCC816D5C09C}" dt="2019-09-23T03:59:23.463" v="21086" actId="2696"/>
        <pc:sldMkLst>
          <pc:docMk/>
          <pc:sldMk cId="20886345" sldId="337"/>
        </pc:sldMkLst>
        <pc:spChg chg="mod">
          <ac:chgData name="Liang Qianchen" userId="dc306e9d82c44ef2" providerId="LiveId" clId="{102787D5-F60C-4E61-A7A0-CCC816D5C09C}" dt="2019-09-21T11:01:22.386" v="17642" actId="20577"/>
          <ac:spMkLst>
            <pc:docMk/>
            <pc:sldMk cId="20886345" sldId="337"/>
            <ac:spMk id="2" creationId="{E35E481F-F441-409F-A463-7D0533BEEC5F}"/>
          </ac:spMkLst>
        </pc:spChg>
        <pc:spChg chg="mod">
          <ac:chgData name="Liang Qianchen" userId="dc306e9d82c44ef2" providerId="LiveId" clId="{102787D5-F60C-4E61-A7A0-CCC816D5C09C}" dt="2019-09-23T03:59:06.751" v="21085" actId="20577"/>
          <ac:spMkLst>
            <pc:docMk/>
            <pc:sldMk cId="20886345" sldId="337"/>
            <ac:spMk id="3" creationId="{9D346772-AC00-42EC-95C6-2C23A9538C5A}"/>
          </ac:spMkLst>
        </pc:spChg>
      </pc:sldChg>
      <pc:sldChg chg="modSp add modNotesTx">
        <pc:chgData name="Liang Qianchen" userId="dc306e9d82c44ef2" providerId="LiveId" clId="{102787D5-F60C-4E61-A7A0-CCC816D5C09C}" dt="2019-09-28T13:52:00.975" v="33125" actId="20577"/>
        <pc:sldMkLst>
          <pc:docMk/>
          <pc:sldMk cId="205021564" sldId="337"/>
        </pc:sldMkLst>
        <pc:spChg chg="mod">
          <ac:chgData name="Liang Qianchen" userId="dc306e9d82c44ef2" providerId="LiveId" clId="{102787D5-F60C-4E61-A7A0-CCC816D5C09C}" dt="2019-09-28T13:52:00.975" v="33125" actId="20577"/>
          <ac:spMkLst>
            <pc:docMk/>
            <pc:sldMk cId="205021564" sldId="337"/>
            <ac:spMk id="3" creationId="{9D346772-AC00-42EC-95C6-2C23A9538C5A}"/>
          </ac:spMkLst>
        </pc:spChg>
      </pc:sldChg>
      <pc:sldChg chg="addSp delSp modSp add">
        <pc:chgData name="Liang Qianchen" userId="dc306e9d82c44ef2" providerId="LiveId" clId="{102787D5-F60C-4E61-A7A0-CCC816D5C09C}" dt="2019-09-22T13:08:12.996" v="19420"/>
        <pc:sldMkLst>
          <pc:docMk/>
          <pc:sldMk cId="4222645618" sldId="338"/>
        </pc:sldMkLst>
        <pc:spChg chg="del">
          <ac:chgData name="Liang Qianchen" userId="dc306e9d82c44ef2" providerId="LiveId" clId="{102787D5-F60C-4E61-A7A0-CCC816D5C09C}" dt="2019-09-21T11:41:48.703" v="18383"/>
          <ac:spMkLst>
            <pc:docMk/>
            <pc:sldMk cId="4222645618" sldId="338"/>
            <ac:spMk id="2" creationId="{C08960A7-D071-4752-B330-F121E59FC6E5}"/>
          </ac:spMkLst>
        </pc:spChg>
        <pc:spChg chg="del">
          <ac:chgData name="Liang Qianchen" userId="dc306e9d82c44ef2" providerId="LiveId" clId="{102787D5-F60C-4E61-A7A0-CCC816D5C09C}" dt="2019-09-21T11:41:48.703" v="18383"/>
          <ac:spMkLst>
            <pc:docMk/>
            <pc:sldMk cId="4222645618" sldId="338"/>
            <ac:spMk id="3" creationId="{FD0B0F7F-C14E-410E-936D-14AF77F44E41}"/>
          </ac:spMkLst>
        </pc:spChg>
        <pc:picChg chg="add del mod">
          <ac:chgData name="Liang Qianchen" userId="dc306e9d82c44ef2" providerId="LiveId" clId="{102787D5-F60C-4E61-A7A0-CCC816D5C09C}" dt="2019-09-22T13:08:12.268" v="19419" actId="478"/>
          <ac:picMkLst>
            <pc:docMk/>
            <pc:sldMk cId="4222645618" sldId="338"/>
            <ac:picMk id="3" creationId="{BEEC152E-32C8-443C-8A33-1BC51258E540}"/>
          </ac:picMkLst>
        </pc:picChg>
        <pc:picChg chg="add del">
          <ac:chgData name="Liang Qianchen" userId="dc306e9d82c44ef2" providerId="LiveId" clId="{102787D5-F60C-4E61-A7A0-CCC816D5C09C}" dt="2019-09-22T13:06:04.935" v="19397" actId="478"/>
          <ac:picMkLst>
            <pc:docMk/>
            <pc:sldMk cId="4222645618" sldId="338"/>
            <ac:picMk id="4" creationId="{7F38FB48-C0EF-424E-AADE-1FF24A6B930E}"/>
          </ac:picMkLst>
        </pc:picChg>
        <pc:picChg chg="add del mod ord">
          <ac:chgData name="Liang Qianchen" userId="dc306e9d82c44ef2" providerId="LiveId" clId="{102787D5-F60C-4E61-A7A0-CCC816D5C09C}" dt="2019-09-22T13:06:56.573" v="19412" actId="478"/>
          <ac:picMkLst>
            <pc:docMk/>
            <pc:sldMk cId="4222645618" sldId="338"/>
            <ac:picMk id="5" creationId="{063ACEA8-5A4E-485E-AF25-4ABCBD9641F4}"/>
          </ac:picMkLst>
        </pc:picChg>
        <pc:picChg chg="add del">
          <ac:chgData name="Liang Qianchen" userId="dc306e9d82c44ef2" providerId="LiveId" clId="{102787D5-F60C-4E61-A7A0-CCC816D5C09C}" dt="2019-09-22T13:08:11.034" v="19418"/>
          <ac:picMkLst>
            <pc:docMk/>
            <pc:sldMk cId="4222645618" sldId="338"/>
            <ac:picMk id="6" creationId="{CD3D676C-EA50-409B-8345-681B2657919D}"/>
          </ac:picMkLst>
        </pc:picChg>
        <pc:picChg chg="add">
          <ac:chgData name="Liang Qianchen" userId="dc306e9d82c44ef2" providerId="LiveId" clId="{102787D5-F60C-4E61-A7A0-CCC816D5C09C}" dt="2019-09-22T13:08:12.996" v="19420"/>
          <ac:picMkLst>
            <pc:docMk/>
            <pc:sldMk cId="4222645618" sldId="338"/>
            <ac:picMk id="7" creationId="{8D88A75C-5A40-4D65-9A6E-7AC0FE77F3A1}"/>
          </ac:picMkLst>
        </pc:picChg>
      </pc:sldChg>
      <pc:sldChg chg="addSp delSp modSp add del">
        <pc:chgData name="Liang Qianchen" userId="dc306e9d82c44ef2" providerId="LiveId" clId="{102787D5-F60C-4E61-A7A0-CCC816D5C09C}" dt="2019-09-22T03:53:49.780" v="18469" actId="2696"/>
        <pc:sldMkLst>
          <pc:docMk/>
          <pc:sldMk cId="236556124" sldId="339"/>
        </pc:sldMkLst>
        <pc:spChg chg="del">
          <ac:chgData name="Liang Qianchen" userId="dc306e9d82c44ef2" providerId="LiveId" clId="{102787D5-F60C-4E61-A7A0-CCC816D5C09C}" dt="2019-09-22T03:51:00.533" v="18422" actId="478"/>
          <ac:spMkLst>
            <pc:docMk/>
            <pc:sldMk cId="236556124" sldId="339"/>
            <ac:spMk id="3" creationId="{EB77C34A-EA04-4A0F-8BA8-31CE3B7D5D81}"/>
          </ac:spMkLst>
        </pc:spChg>
        <pc:spChg chg="add mod">
          <ac:chgData name="Liang Qianchen" userId="dc306e9d82c44ef2" providerId="LiveId" clId="{102787D5-F60C-4E61-A7A0-CCC816D5C09C}" dt="2019-09-22T03:51:16.249" v="18440" actId="404"/>
          <ac:spMkLst>
            <pc:docMk/>
            <pc:sldMk cId="236556124" sldId="339"/>
            <ac:spMk id="4" creationId="{329CD0B3-48F7-40A9-A043-397AB80536E5}"/>
          </ac:spMkLst>
        </pc:spChg>
      </pc:sldChg>
      <pc:sldChg chg="delSp modSp add del modAnim">
        <pc:chgData name="Liang Qianchen" userId="dc306e9d82c44ef2" providerId="LiveId" clId="{102787D5-F60C-4E61-A7A0-CCC816D5C09C}" dt="2019-09-22T13:01:00.086" v="19332" actId="2696"/>
        <pc:sldMkLst>
          <pc:docMk/>
          <pc:sldMk cId="3376374925" sldId="339"/>
        </pc:sldMkLst>
        <pc:picChg chg="del">
          <ac:chgData name="Liang Qianchen" userId="dc306e9d82c44ef2" providerId="LiveId" clId="{102787D5-F60C-4E61-A7A0-CCC816D5C09C}" dt="2019-09-22T12:06:18.515" v="18604" actId="478"/>
          <ac:picMkLst>
            <pc:docMk/>
            <pc:sldMk cId="3376374925" sldId="339"/>
            <ac:picMk id="6" creationId="{7FB80A48-4227-48D4-B653-89B8B20D9E69}"/>
          </ac:picMkLst>
        </pc:picChg>
        <pc:picChg chg="mod">
          <ac:chgData name="Liang Qianchen" userId="dc306e9d82c44ef2" providerId="LiveId" clId="{102787D5-F60C-4E61-A7A0-CCC816D5C09C}" dt="2019-09-22T12:08:29.470" v="18680" actId="1037"/>
          <ac:picMkLst>
            <pc:docMk/>
            <pc:sldMk cId="3376374925" sldId="339"/>
            <ac:picMk id="8" creationId="{1CAA5D9F-6671-425C-8441-6D29A608967C}"/>
          </ac:picMkLst>
        </pc:picChg>
      </pc:sldChg>
      <pc:sldChg chg="addSp delSp modSp add del">
        <pc:chgData name="Liang Qianchen" userId="dc306e9d82c44ef2" providerId="LiveId" clId="{102787D5-F60C-4E61-A7A0-CCC816D5C09C}" dt="2019-09-22T12:51:10.760" v="19243" actId="47"/>
        <pc:sldMkLst>
          <pc:docMk/>
          <pc:sldMk cId="1433774487" sldId="340"/>
        </pc:sldMkLst>
        <pc:spChg chg="del">
          <ac:chgData name="Liang Qianchen" userId="dc306e9d82c44ef2" providerId="LiveId" clId="{102787D5-F60C-4E61-A7A0-CCC816D5C09C}" dt="2019-09-22T12:45:28.591" v="19032" actId="478"/>
          <ac:spMkLst>
            <pc:docMk/>
            <pc:sldMk cId="1433774487" sldId="340"/>
            <ac:spMk id="2" creationId="{BF2201B6-A83A-4D7A-BC51-848BB97E1AE1}"/>
          </ac:spMkLst>
        </pc:spChg>
        <pc:spChg chg="del">
          <ac:chgData name="Liang Qianchen" userId="dc306e9d82c44ef2" providerId="LiveId" clId="{102787D5-F60C-4E61-A7A0-CCC816D5C09C}" dt="2019-09-22T12:44:18.242" v="19021"/>
          <ac:spMkLst>
            <pc:docMk/>
            <pc:sldMk cId="1433774487" sldId="340"/>
            <ac:spMk id="3" creationId="{F575646D-9DB0-438D-9DCF-DF66E5FBCB01}"/>
          </ac:spMkLst>
        </pc:spChg>
        <pc:spChg chg="add del mod">
          <ac:chgData name="Liang Qianchen" userId="dc306e9d82c44ef2" providerId="LiveId" clId="{102787D5-F60C-4E61-A7A0-CCC816D5C09C}" dt="2019-09-22T12:49:18.654" v="19137" actId="478"/>
          <ac:spMkLst>
            <pc:docMk/>
            <pc:sldMk cId="1433774487" sldId="340"/>
            <ac:spMk id="23" creationId="{984C66D3-E690-48CC-A68C-0BD0257DCD9C}"/>
          </ac:spMkLst>
        </pc:spChg>
        <pc:spChg chg="add del mod">
          <ac:chgData name="Liang Qianchen" userId="dc306e9d82c44ef2" providerId="LiveId" clId="{102787D5-F60C-4E61-A7A0-CCC816D5C09C}" dt="2019-09-22T12:50:06.608" v="19203" actId="478"/>
          <ac:spMkLst>
            <pc:docMk/>
            <pc:sldMk cId="1433774487" sldId="340"/>
            <ac:spMk id="25" creationId="{4F67E532-29C5-4212-8776-8736F1E9F895}"/>
          </ac:spMkLst>
        </pc:spChg>
        <pc:spChg chg="add del mod">
          <ac:chgData name="Liang Qianchen" userId="dc306e9d82c44ef2" providerId="LiveId" clId="{102787D5-F60C-4E61-A7A0-CCC816D5C09C}" dt="2019-09-22T12:50:33.750" v="19217" actId="478"/>
          <ac:spMkLst>
            <pc:docMk/>
            <pc:sldMk cId="1433774487" sldId="340"/>
            <ac:spMk id="27" creationId="{32169C7A-7667-4A32-8369-1E77B73ED1EA}"/>
          </ac:spMkLst>
        </pc:spChg>
        <pc:grpChg chg="add del mod">
          <ac:chgData name="Liang Qianchen" userId="dc306e9d82c44ef2" providerId="LiveId" clId="{102787D5-F60C-4E61-A7A0-CCC816D5C09C}" dt="2019-09-22T12:50:46.259" v="19223"/>
          <ac:grpSpMkLst>
            <pc:docMk/>
            <pc:sldMk cId="1433774487" sldId="340"/>
            <ac:grpSpMk id="28" creationId="{385C7AB3-A8AC-42F9-AE5D-201977D5460B}"/>
          </ac:grpSpMkLst>
        </pc:grpChg>
        <pc:picChg chg="add del mod">
          <ac:chgData name="Liang Qianchen" userId="dc306e9d82c44ef2" providerId="LiveId" clId="{102787D5-F60C-4E61-A7A0-CCC816D5C09C}" dt="2019-09-22T12:50:29.381" v="19216" actId="478"/>
          <ac:picMkLst>
            <pc:docMk/>
            <pc:sldMk cId="1433774487" sldId="340"/>
            <ac:picMk id="5" creationId="{E767F520-B11B-4C7F-BA28-BA41618A1F5F}"/>
          </ac:picMkLst>
        </pc:picChg>
        <pc:picChg chg="add del mod">
          <ac:chgData name="Liang Qianchen" userId="dc306e9d82c44ef2" providerId="LiveId" clId="{102787D5-F60C-4E61-A7A0-CCC816D5C09C}" dt="2019-09-22T12:50:23.142" v="19212" actId="478"/>
          <ac:picMkLst>
            <pc:docMk/>
            <pc:sldMk cId="1433774487" sldId="340"/>
            <ac:picMk id="7" creationId="{F8DA7B14-979C-4FFA-9990-43EE7523BC92}"/>
          </ac:picMkLst>
        </pc:picChg>
        <pc:picChg chg="add mod">
          <ac:chgData name="Liang Qianchen" userId="dc306e9d82c44ef2" providerId="LiveId" clId="{102787D5-F60C-4E61-A7A0-CCC816D5C09C}" dt="2019-09-22T12:50:45.026" v="19222" actId="164"/>
          <ac:picMkLst>
            <pc:docMk/>
            <pc:sldMk cId="1433774487" sldId="340"/>
            <ac:picMk id="9" creationId="{54378ED9-FDC2-4EA4-A192-F932D9479771}"/>
          </ac:picMkLst>
        </pc:picChg>
        <pc:picChg chg="add del mod">
          <ac:chgData name="Liang Qianchen" userId="dc306e9d82c44ef2" providerId="LiveId" clId="{102787D5-F60C-4E61-A7A0-CCC816D5C09C}" dt="2019-09-22T12:50:24.559" v="19213" actId="478"/>
          <ac:picMkLst>
            <pc:docMk/>
            <pc:sldMk cId="1433774487" sldId="340"/>
            <ac:picMk id="11" creationId="{35D804B0-7AB5-486C-8291-8D021EB7FE6D}"/>
          </ac:picMkLst>
        </pc:picChg>
        <pc:picChg chg="add mod">
          <ac:chgData name="Liang Qianchen" userId="dc306e9d82c44ef2" providerId="LiveId" clId="{102787D5-F60C-4E61-A7A0-CCC816D5C09C}" dt="2019-09-22T12:50:45.026" v="19222" actId="164"/>
          <ac:picMkLst>
            <pc:docMk/>
            <pc:sldMk cId="1433774487" sldId="340"/>
            <ac:picMk id="13" creationId="{B7AF5C65-2C32-4BB8-94AE-60FDEA266927}"/>
          </ac:picMkLst>
        </pc:picChg>
        <pc:picChg chg="add del mod">
          <ac:chgData name="Liang Qianchen" userId="dc306e9d82c44ef2" providerId="LiveId" clId="{102787D5-F60C-4E61-A7A0-CCC816D5C09C}" dt="2019-09-22T12:50:26.133" v="19214" actId="478"/>
          <ac:picMkLst>
            <pc:docMk/>
            <pc:sldMk cId="1433774487" sldId="340"/>
            <ac:picMk id="15" creationId="{3AC5DA40-6E79-4E60-A830-5859A695801B}"/>
          </ac:picMkLst>
        </pc:picChg>
        <pc:picChg chg="add del mod">
          <ac:chgData name="Liang Qianchen" userId="dc306e9d82c44ef2" providerId="LiveId" clId="{102787D5-F60C-4E61-A7A0-CCC816D5C09C}" dt="2019-09-22T12:50:45.026" v="19222" actId="164"/>
          <ac:picMkLst>
            <pc:docMk/>
            <pc:sldMk cId="1433774487" sldId="340"/>
            <ac:picMk id="17" creationId="{86B2A82C-ADF9-406C-86F3-C329C2ADA89B}"/>
          </ac:picMkLst>
        </pc:picChg>
        <pc:picChg chg="add del mod">
          <ac:chgData name="Liang Qianchen" userId="dc306e9d82c44ef2" providerId="LiveId" clId="{102787D5-F60C-4E61-A7A0-CCC816D5C09C}" dt="2019-09-22T12:50:27.771" v="19215" actId="478"/>
          <ac:picMkLst>
            <pc:docMk/>
            <pc:sldMk cId="1433774487" sldId="340"/>
            <ac:picMk id="19" creationId="{F1DEFB36-C151-4450-AF28-40FF52E1A7C1}"/>
          </ac:picMkLst>
        </pc:picChg>
        <pc:picChg chg="add mod">
          <ac:chgData name="Liang Qianchen" userId="dc306e9d82c44ef2" providerId="LiveId" clId="{102787D5-F60C-4E61-A7A0-CCC816D5C09C}" dt="2019-09-22T12:50:45.026" v="19222" actId="164"/>
          <ac:picMkLst>
            <pc:docMk/>
            <pc:sldMk cId="1433774487" sldId="340"/>
            <ac:picMk id="21" creationId="{99A8F59E-272A-436F-A597-2DE8D66DBFCE}"/>
          </ac:picMkLst>
        </pc:picChg>
      </pc:sldChg>
      <pc:sldChg chg="addSp delSp modSp add delAnim modAnim modNotesTx">
        <pc:chgData name="Liang Qianchen" userId="dc306e9d82c44ef2" providerId="LiveId" clId="{102787D5-F60C-4E61-A7A0-CCC816D5C09C}" dt="2019-09-24T05:35:23.640" v="30734" actId="20577"/>
        <pc:sldMkLst>
          <pc:docMk/>
          <pc:sldMk cId="2626107589" sldId="341"/>
        </pc:sldMkLst>
        <pc:spChg chg="mod">
          <ac:chgData name="Liang Qianchen" userId="dc306e9d82c44ef2" providerId="LiveId" clId="{102787D5-F60C-4E61-A7A0-CCC816D5C09C}" dt="2019-09-23T03:06:45.005" v="19743" actId="20577"/>
          <ac:spMkLst>
            <pc:docMk/>
            <pc:sldMk cId="2626107589" sldId="341"/>
            <ac:spMk id="25" creationId="{F02B5379-5A99-414E-8B35-AD6F745D096E}"/>
          </ac:spMkLst>
        </pc:spChg>
        <pc:grpChg chg="del">
          <ac:chgData name="Liang Qianchen" userId="dc306e9d82c44ef2" providerId="LiveId" clId="{102787D5-F60C-4E61-A7A0-CCC816D5C09C}" dt="2019-09-22T12:50:20.313" v="19211" actId="478"/>
          <ac:grpSpMkLst>
            <pc:docMk/>
            <pc:sldMk cId="2626107589" sldId="341"/>
            <ac:grpSpMk id="8" creationId="{B349C60F-0D27-4E58-AAAD-8CE5C2D1CA97}"/>
          </ac:grpSpMkLst>
        </pc:grpChg>
        <pc:grpChg chg="add mod">
          <ac:chgData name="Liang Qianchen" userId="dc306e9d82c44ef2" providerId="LiveId" clId="{102787D5-F60C-4E61-A7A0-CCC816D5C09C}" dt="2019-09-22T12:51:04.139" v="19242" actId="1036"/>
          <ac:grpSpMkLst>
            <pc:docMk/>
            <pc:sldMk cId="2626107589" sldId="341"/>
            <ac:grpSpMk id="15" creationId="{0E8A47D9-B8E0-49F1-814D-895C1E6005B5}"/>
          </ac:grpSpMkLst>
        </pc:grpChg>
        <pc:grpChg chg="add mod">
          <ac:chgData name="Liang Qianchen" userId="dc306e9d82c44ef2" providerId="LiveId" clId="{102787D5-F60C-4E61-A7A0-CCC816D5C09C}" dt="2019-09-22T12:51:04.139" v="19242" actId="1036"/>
          <ac:grpSpMkLst>
            <pc:docMk/>
            <pc:sldMk cId="2626107589" sldId="341"/>
            <ac:grpSpMk id="26" creationId="{9DF4F0D0-D023-4A00-8B56-810E13B8975A}"/>
          </ac:grpSpMkLst>
        </pc:grpChg>
        <pc:picChg chg="del">
          <ac:chgData name="Liang Qianchen" userId="dc306e9d82c44ef2" providerId="LiveId" clId="{102787D5-F60C-4E61-A7A0-CCC816D5C09C}" dt="2019-09-22T12:50:20.313" v="19211" actId="478"/>
          <ac:picMkLst>
            <pc:docMk/>
            <pc:sldMk cId="2626107589" sldId="341"/>
            <ac:picMk id="6" creationId="{101BFF7A-7E09-4766-AA0D-A2CEED26A9C5}"/>
          </ac:picMkLst>
        </pc:picChg>
      </pc:sldChg>
      <pc:sldChg chg="addSp delSp modSp add del addAnim delAnim">
        <pc:chgData name="Liang Qianchen" userId="dc306e9d82c44ef2" providerId="LiveId" clId="{102787D5-F60C-4E61-A7A0-CCC816D5C09C}" dt="2019-09-22T12:50:07.413" v="19206"/>
        <pc:sldMkLst>
          <pc:docMk/>
          <pc:sldMk cId="2702781247" sldId="341"/>
        </pc:sldMkLst>
        <pc:grpChg chg="add mod">
          <ac:chgData name="Liang Qianchen" userId="dc306e9d82c44ef2" providerId="LiveId" clId="{102787D5-F60C-4E61-A7A0-CCC816D5C09C}" dt="2019-09-22T12:50:01.409" v="19194" actId="164"/>
          <ac:grpSpMkLst>
            <pc:docMk/>
            <pc:sldMk cId="2702781247" sldId="341"/>
            <ac:grpSpMk id="3" creationId="{4C99009A-B163-46F1-8181-E8D81B3DA124}"/>
          </ac:grpSpMkLst>
        </pc:grpChg>
        <pc:grpChg chg="add del">
          <ac:chgData name="Liang Qianchen" userId="dc306e9d82c44ef2" providerId="LiveId" clId="{102787D5-F60C-4E61-A7A0-CCC816D5C09C}" dt="2019-09-22T12:50:02.438" v="19196" actId="478"/>
          <ac:grpSpMkLst>
            <pc:docMk/>
            <pc:sldMk cId="2702781247" sldId="341"/>
            <ac:grpSpMk id="8" creationId="{B349C60F-0D27-4E58-AAAD-8CE5C2D1CA97}"/>
          </ac:grpSpMkLst>
        </pc:grpChg>
        <pc:picChg chg="add del">
          <ac:chgData name="Liang Qianchen" userId="dc306e9d82c44ef2" providerId="LiveId" clId="{102787D5-F60C-4E61-A7A0-CCC816D5C09C}" dt="2019-09-22T12:50:02.438" v="19196" actId="478"/>
          <ac:picMkLst>
            <pc:docMk/>
            <pc:sldMk cId="2702781247" sldId="341"/>
            <ac:picMk id="6" creationId="{101BFF7A-7E09-4766-AA0D-A2CEED26A9C5}"/>
          </ac:picMkLst>
        </pc:picChg>
        <pc:picChg chg="add del mod">
          <ac:chgData name="Liang Qianchen" userId="dc306e9d82c44ef2" providerId="LiveId" clId="{102787D5-F60C-4E61-A7A0-CCC816D5C09C}" dt="2019-09-22T12:50:01.771" v="19195"/>
          <ac:picMkLst>
            <pc:docMk/>
            <pc:sldMk cId="2702781247" sldId="341"/>
            <ac:picMk id="15" creationId="{B866B61F-CC3E-4B42-B61D-0950C09FC3C5}"/>
          </ac:picMkLst>
        </pc:picChg>
        <pc:picChg chg="add del mod">
          <ac:chgData name="Liang Qianchen" userId="dc306e9d82c44ef2" providerId="LiveId" clId="{102787D5-F60C-4E61-A7A0-CCC816D5C09C}" dt="2019-09-22T12:50:01.771" v="19195"/>
          <ac:picMkLst>
            <pc:docMk/>
            <pc:sldMk cId="2702781247" sldId="341"/>
            <ac:picMk id="16" creationId="{6A3D1E72-11AB-41C5-8F98-2DECCBA40768}"/>
          </ac:picMkLst>
        </pc:picChg>
        <pc:picChg chg="add del mod">
          <ac:chgData name="Liang Qianchen" userId="dc306e9d82c44ef2" providerId="LiveId" clId="{102787D5-F60C-4E61-A7A0-CCC816D5C09C}" dt="2019-09-22T12:50:01.771" v="19195"/>
          <ac:picMkLst>
            <pc:docMk/>
            <pc:sldMk cId="2702781247" sldId="341"/>
            <ac:picMk id="17" creationId="{C78DCA35-DD62-4F8E-9A1E-B9F1619E24CA}"/>
          </ac:picMkLst>
        </pc:picChg>
        <pc:picChg chg="add del mod">
          <ac:chgData name="Liang Qianchen" userId="dc306e9d82c44ef2" providerId="LiveId" clId="{102787D5-F60C-4E61-A7A0-CCC816D5C09C}" dt="2019-09-22T12:50:01.771" v="19195"/>
          <ac:picMkLst>
            <pc:docMk/>
            <pc:sldMk cId="2702781247" sldId="341"/>
            <ac:picMk id="18" creationId="{F145EF70-1AF6-4915-B254-0CC593EC78A0}"/>
          </ac:picMkLst>
        </pc:picChg>
        <pc:picChg chg="add del">
          <ac:chgData name="Liang Qianchen" userId="dc306e9d82c44ef2" providerId="LiveId" clId="{102787D5-F60C-4E61-A7A0-CCC816D5C09C}" dt="2019-09-22T12:49:59.876" v="19191"/>
          <ac:picMkLst>
            <pc:docMk/>
            <pc:sldMk cId="2702781247" sldId="341"/>
            <ac:picMk id="20" creationId="{F7625CF0-DBC1-4A03-B28C-9129EA274583}"/>
          </ac:picMkLst>
        </pc:picChg>
        <pc:picChg chg="add del">
          <ac:chgData name="Liang Qianchen" userId="dc306e9d82c44ef2" providerId="LiveId" clId="{102787D5-F60C-4E61-A7A0-CCC816D5C09C}" dt="2019-09-22T12:49:59.876" v="19191"/>
          <ac:picMkLst>
            <pc:docMk/>
            <pc:sldMk cId="2702781247" sldId="341"/>
            <ac:picMk id="21" creationId="{B53B42E1-3C01-4C1D-A6E8-403C9E2B091B}"/>
          </ac:picMkLst>
        </pc:picChg>
        <pc:picChg chg="add del">
          <ac:chgData name="Liang Qianchen" userId="dc306e9d82c44ef2" providerId="LiveId" clId="{102787D5-F60C-4E61-A7A0-CCC816D5C09C}" dt="2019-09-22T12:49:59.876" v="19191"/>
          <ac:picMkLst>
            <pc:docMk/>
            <pc:sldMk cId="2702781247" sldId="341"/>
            <ac:picMk id="22" creationId="{CB5C3E60-6CE5-4898-82A7-6AFC4526808F}"/>
          </ac:picMkLst>
        </pc:picChg>
        <pc:picChg chg="add del">
          <ac:chgData name="Liang Qianchen" userId="dc306e9d82c44ef2" providerId="LiveId" clId="{102787D5-F60C-4E61-A7A0-CCC816D5C09C}" dt="2019-09-22T12:49:59.876" v="19191"/>
          <ac:picMkLst>
            <pc:docMk/>
            <pc:sldMk cId="2702781247" sldId="341"/>
            <ac:picMk id="23" creationId="{6D7B15C6-2671-4F9A-9D3F-BD46AD8C6449}"/>
          </ac:picMkLst>
        </pc:picChg>
      </pc:sldChg>
      <pc:sldChg chg="addSp delSp modSp add del">
        <pc:chgData name="Liang Qianchen" userId="dc306e9d82c44ef2" providerId="LiveId" clId="{102787D5-F60C-4E61-A7A0-CCC816D5C09C}" dt="2019-09-22T13:05:11.851" v="19387" actId="2696"/>
        <pc:sldMkLst>
          <pc:docMk/>
          <pc:sldMk cId="1421146990" sldId="342"/>
        </pc:sldMkLst>
        <pc:picChg chg="add del mod">
          <ac:chgData name="Liang Qianchen" userId="dc306e9d82c44ef2" providerId="LiveId" clId="{102787D5-F60C-4E61-A7A0-CCC816D5C09C}" dt="2019-09-22T13:05:08.171" v="19386" actId="478"/>
          <ac:picMkLst>
            <pc:docMk/>
            <pc:sldMk cId="1421146990" sldId="342"/>
            <ac:picMk id="4" creationId="{4836211C-5470-4D91-BB62-82B63AB56DE6}"/>
          </ac:picMkLst>
        </pc:picChg>
      </pc:sldChg>
      <pc:sldChg chg="addSp delSp modSp add">
        <pc:chgData name="Liang Qianchen" userId="dc306e9d82c44ef2" providerId="LiveId" clId="{102787D5-F60C-4E61-A7A0-CCC816D5C09C}" dt="2019-10-01T09:42:10.293" v="36010" actId="1076"/>
        <pc:sldMkLst>
          <pc:docMk/>
          <pc:sldMk cId="2728730286" sldId="342"/>
        </pc:sldMkLst>
        <pc:spChg chg="del">
          <ac:chgData name="Liang Qianchen" userId="dc306e9d82c44ef2" providerId="LiveId" clId="{102787D5-F60C-4E61-A7A0-CCC816D5C09C}" dt="2019-09-23T00:30:02.598" v="19505" actId="478"/>
          <ac:spMkLst>
            <pc:docMk/>
            <pc:sldMk cId="2728730286" sldId="342"/>
            <ac:spMk id="2" creationId="{449D964E-39C0-4B42-A9BF-13E3A4CD9B38}"/>
          </ac:spMkLst>
        </pc:spChg>
        <pc:spChg chg="del">
          <ac:chgData name="Liang Qianchen" userId="dc306e9d82c44ef2" providerId="LiveId" clId="{102787D5-F60C-4E61-A7A0-CCC816D5C09C}" dt="2019-09-23T00:30:04.528" v="19506" actId="478"/>
          <ac:spMkLst>
            <pc:docMk/>
            <pc:sldMk cId="2728730286" sldId="342"/>
            <ac:spMk id="3" creationId="{082C45D6-7ACE-4769-8EDC-D4C2E0BA4680}"/>
          </ac:spMkLst>
        </pc:spChg>
        <pc:spChg chg="add">
          <ac:chgData name="Liang Qianchen" userId="dc306e9d82c44ef2" providerId="LiveId" clId="{102787D5-F60C-4E61-A7A0-CCC816D5C09C}" dt="2019-09-23T00:30:05.161" v="19507"/>
          <ac:spMkLst>
            <pc:docMk/>
            <pc:sldMk cId="2728730286" sldId="342"/>
            <ac:spMk id="4" creationId="{AD1D7C3A-ABF7-4D0A-A170-770386DCB978}"/>
          </ac:spMkLst>
        </pc:spChg>
        <pc:spChg chg="add mod">
          <ac:chgData name="Liang Qianchen" userId="dc306e9d82c44ef2" providerId="LiveId" clId="{102787D5-F60C-4E61-A7A0-CCC816D5C09C}" dt="2019-10-01T09:42:04.900" v="36009" actId="20577"/>
          <ac:spMkLst>
            <pc:docMk/>
            <pc:sldMk cId="2728730286" sldId="342"/>
            <ac:spMk id="6" creationId="{B3D1CC76-2856-45C6-9D6B-EB1EA06E24B2}"/>
          </ac:spMkLst>
        </pc:spChg>
        <pc:picChg chg="add mod">
          <ac:chgData name="Liang Qianchen" userId="dc306e9d82c44ef2" providerId="LiveId" clId="{102787D5-F60C-4E61-A7A0-CCC816D5C09C}" dt="2019-10-01T09:42:10.293" v="36010" actId="1076"/>
          <ac:picMkLst>
            <pc:docMk/>
            <pc:sldMk cId="2728730286" sldId="342"/>
            <ac:picMk id="5" creationId="{286E29BD-9836-4C97-9918-0BE6D2391E0D}"/>
          </ac:picMkLst>
        </pc:picChg>
      </pc:sldChg>
      <pc:sldChg chg="addSp modSp add del">
        <pc:chgData name="Liang Qianchen" userId="dc306e9d82c44ef2" providerId="LiveId" clId="{102787D5-F60C-4E61-A7A0-CCC816D5C09C}" dt="2019-09-22T13:08:17.342" v="19421" actId="2696"/>
        <pc:sldMkLst>
          <pc:docMk/>
          <pc:sldMk cId="3868209669" sldId="342"/>
        </pc:sldMkLst>
        <pc:picChg chg="add mod">
          <ac:chgData name="Liang Qianchen" userId="dc306e9d82c44ef2" providerId="LiveId" clId="{102787D5-F60C-4E61-A7A0-CCC816D5C09C}" dt="2019-09-22T13:08:06.418" v="19416" actId="14100"/>
          <ac:picMkLst>
            <pc:docMk/>
            <pc:sldMk cId="3868209669" sldId="342"/>
            <ac:picMk id="4" creationId="{0D97C709-D478-4293-A5FA-875B94B3E3CA}"/>
          </ac:picMkLst>
        </pc:picChg>
      </pc:sldChg>
      <pc:sldChg chg="addSp delSp modSp add del">
        <pc:chgData name="Liang Qianchen" userId="dc306e9d82c44ef2" providerId="LiveId" clId="{102787D5-F60C-4E61-A7A0-CCC816D5C09C}" dt="2019-09-23T03:32:17.961" v="20564" actId="2696"/>
        <pc:sldMkLst>
          <pc:docMk/>
          <pc:sldMk cId="2934082802" sldId="343"/>
        </pc:sldMkLst>
        <pc:spChg chg="del">
          <ac:chgData name="Liang Qianchen" userId="dc306e9d82c44ef2" providerId="LiveId" clId="{102787D5-F60C-4E61-A7A0-CCC816D5C09C}" dt="2019-09-23T03:22:04.999" v="20127" actId="478"/>
          <ac:spMkLst>
            <pc:docMk/>
            <pc:sldMk cId="2934082802" sldId="343"/>
            <ac:spMk id="3" creationId="{9D346772-AC00-42EC-95C6-2C23A9538C5A}"/>
          </ac:spMkLst>
        </pc:spChg>
        <pc:spChg chg="add del mod">
          <ac:chgData name="Liang Qianchen" userId="dc306e9d82c44ef2" providerId="LiveId" clId="{102787D5-F60C-4E61-A7A0-CCC816D5C09C}" dt="2019-09-23T03:22:24.344" v="20128" actId="478"/>
          <ac:spMkLst>
            <pc:docMk/>
            <pc:sldMk cId="2934082802" sldId="343"/>
            <ac:spMk id="5" creationId="{4622B24E-AD50-4A80-833C-E5CA70D200E1}"/>
          </ac:spMkLst>
        </pc:spChg>
        <pc:spChg chg="add mod">
          <ac:chgData name="Liang Qianchen" userId="dc306e9d82c44ef2" providerId="LiveId" clId="{102787D5-F60C-4E61-A7A0-CCC816D5C09C}" dt="2019-09-23T03:26:07.153" v="20212" actId="14100"/>
          <ac:spMkLst>
            <pc:docMk/>
            <pc:sldMk cId="2934082802" sldId="343"/>
            <ac:spMk id="6" creationId="{B85E63D8-95C5-4737-A499-DC4D65E87269}"/>
          </ac:spMkLst>
        </pc:spChg>
        <pc:spChg chg="add mod">
          <ac:chgData name="Liang Qianchen" userId="dc306e9d82c44ef2" providerId="LiveId" clId="{102787D5-F60C-4E61-A7A0-CCC816D5C09C}" dt="2019-09-23T03:27:10.305" v="20222" actId="1076"/>
          <ac:spMkLst>
            <pc:docMk/>
            <pc:sldMk cId="2934082802" sldId="343"/>
            <ac:spMk id="7" creationId="{948E2540-B8B1-4826-A025-CB69128B4F48}"/>
          </ac:spMkLst>
        </pc:spChg>
        <pc:spChg chg="add mod">
          <ac:chgData name="Liang Qianchen" userId="dc306e9d82c44ef2" providerId="LiveId" clId="{102787D5-F60C-4E61-A7A0-CCC816D5C09C}" dt="2019-09-23T03:27:15.375" v="20223" actId="1076"/>
          <ac:spMkLst>
            <pc:docMk/>
            <pc:sldMk cId="2934082802" sldId="343"/>
            <ac:spMk id="8" creationId="{6980BD65-63B9-47AE-B305-E4D7B3A9CBE8}"/>
          </ac:spMkLst>
        </pc:spChg>
        <pc:spChg chg="add del">
          <ac:chgData name="Liang Qianchen" userId="dc306e9d82c44ef2" providerId="LiveId" clId="{102787D5-F60C-4E61-A7A0-CCC816D5C09C}" dt="2019-09-23T03:26:52.054" v="20217" actId="478"/>
          <ac:spMkLst>
            <pc:docMk/>
            <pc:sldMk cId="2934082802" sldId="343"/>
            <ac:spMk id="9" creationId="{D9D97605-EE76-40B1-97A5-66C72AF70238}"/>
          </ac:spMkLst>
        </pc:spChg>
      </pc:sldChg>
      <pc:sldChg chg="modSp add del">
        <pc:chgData name="Liang Qianchen" userId="dc306e9d82c44ef2" providerId="LiveId" clId="{102787D5-F60C-4E61-A7A0-CCC816D5C09C}" dt="2019-09-23T05:36:40.743" v="23127" actId="2696"/>
        <pc:sldMkLst>
          <pc:docMk/>
          <pc:sldMk cId="3035967356" sldId="343"/>
        </pc:sldMkLst>
        <pc:spChg chg="mod">
          <ac:chgData name="Liang Qianchen" userId="dc306e9d82c44ef2" providerId="LiveId" clId="{102787D5-F60C-4E61-A7A0-CCC816D5C09C}" dt="2019-09-23T04:46:19.614" v="21585" actId="20577"/>
          <ac:spMkLst>
            <pc:docMk/>
            <pc:sldMk cId="3035967356" sldId="343"/>
            <ac:spMk id="9" creationId="{B6B92B96-2B72-4FF0-82FF-0DD543E0C34C}"/>
          </ac:spMkLst>
        </pc:spChg>
      </pc:sldChg>
      <pc:sldChg chg="addSp delSp modSp add delAnim modAnim">
        <pc:chgData name="Liang Qianchen" userId="dc306e9d82c44ef2" providerId="LiveId" clId="{102787D5-F60C-4E61-A7A0-CCC816D5C09C}" dt="2019-09-23T05:13:37.549" v="22214" actId="1076"/>
        <pc:sldMkLst>
          <pc:docMk/>
          <pc:sldMk cId="197860937" sldId="344"/>
        </pc:sldMkLst>
        <pc:spChg chg="mod">
          <ac:chgData name="Liang Qianchen" userId="dc306e9d82c44ef2" providerId="LiveId" clId="{102787D5-F60C-4E61-A7A0-CCC816D5C09C}" dt="2019-09-23T04:54:29.979" v="21673" actId="20577"/>
          <ac:spMkLst>
            <pc:docMk/>
            <pc:sldMk cId="197860937" sldId="344"/>
            <ac:spMk id="2" creationId="{45F53C1D-9E09-4F20-AA1C-E287B8326FBF}"/>
          </ac:spMkLst>
        </pc:spChg>
        <pc:spChg chg="del mod">
          <ac:chgData name="Liang Qianchen" userId="dc306e9d82c44ef2" providerId="LiveId" clId="{102787D5-F60C-4E61-A7A0-CCC816D5C09C}" dt="2019-09-23T05:11:39.620" v="22183" actId="478"/>
          <ac:spMkLst>
            <pc:docMk/>
            <pc:sldMk cId="197860937" sldId="344"/>
            <ac:spMk id="19" creationId="{42A6960E-ECE7-4DA3-B187-B3E83009BA4F}"/>
          </ac:spMkLst>
        </pc:spChg>
        <pc:grpChg chg="add del mod">
          <ac:chgData name="Liang Qianchen" userId="dc306e9d82c44ef2" providerId="LiveId" clId="{102787D5-F60C-4E61-A7A0-CCC816D5C09C}" dt="2019-09-23T05:12:55.580" v="22201"/>
          <ac:grpSpMkLst>
            <pc:docMk/>
            <pc:sldMk cId="197860937" sldId="344"/>
            <ac:grpSpMk id="7" creationId="{66ACAC96-AE59-438F-B167-4FBAE2CAC185}"/>
          </ac:grpSpMkLst>
        </pc:grpChg>
        <pc:picChg chg="del">
          <ac:chgData name="Liang Qianchen" userId="dc306e9d82c44ef2" providerId="LiveId" clId="{102787D5-F60C-4E61-A7A0-CCC816D5C09C}" dt="2019-09-23T05:11:34.924" v="22182" actId="478"/>
          <ac:picMkLst>
            <pc:docMk/>
            <pc:sldMk cId="197860937" sldId="344"/>
            <ac:picMk id="3" creationId="{295DBD52-704F-40B8-A497-8F59CF95A0AB}"/>
          </ac:picMkLst>
        </pc:picChg>
        <pc:picChg chg="add mod">
          <ac:chgData name="Liang Qianchen" userId="dc306e9d82c44ef2" providerId="LiveId" clId="{102787D5-F60C-4E61-A7A0-CCC816D5C09C}" dt="2019-09-23T05:13:37.549" v="22214" actId="1076"/>
          <ac:picMkLst>
            <pc:docMk/>
            <pc:sldMk cId="197860937" sldId="344"/>
            <ac:picMk id="4" creationId="{7DB5E3FA-1A04-4898-AC18-5EA7E98892F7}"/>
          </ac:picMkLst>
        </pc:picChg>
        <pc:picChg chg="add del mod">
          <ac:chgData name="Liang Qianchen" userId="dc306e9d82c44ef2" providerId="LiveId" clId="{102787D5-F60C-4E61-A7A0-CCC816D5C09C}" dt="2019-09-23T05:13:30.013" v="22209" actId="478"/>
          <ac:picMkLst>
            <pc:docMk/>
            <pc:sldMk cId="197860937" sldId="344"/>
            <ac:picMk id="6" creationId="{FAB0D168-262F-49BC-8B99-8E36A240BFC5}"/>
          </ac:picMkLst>
        </pc:picChg>
        <pc:picChg chg="del mod">
          <ac:chgData name="Liang Qianchen" userId="dc306e9d82c44ef2" providerId="LiveId" clId="{102787D5-F60C-4E61-A7A0-CCC816D5C09C}" dt="2019-09-23T05:12:02.796" v="22185" actId="478"/>
          <ac:picMkLst>
            <pc:docMk/>
            <pc:sldMk cId="197860937" sldId="344"/>
            <ac:picMk id="17" creationId="{B2CBB5D6-9A9F-4A8F-A466-4152C15E06ED}"/>
          </ac:picMkLst>
        </pc:picChg>
      </pc:sldChg>
      <pc:sldChg chg="addSp delSp modSp add del">
        <pc:chgData name="Liang Qianchen" userId="dc306e9d82c44ef2" providerId="LiveId" clId="{102787D5-F60C-4E61-A7A0-CCC816D5C09C}" dt="2019-09-23T04:53:01.976" v="21623" actId="47"/>
        <pc:sldMkLst>
          <pc:docMk/>
          <pc:sldMk cId="1809626673" sldId="344"/>
        </pc:sldMkLst>
        <pc:spChg chg="del">
          <ac:chgData name="Liang Qianchen" userId="dc306e9d82c44ef2" providerId="LiveId" clId="{102787D5-F60C-4E61-A7A0-CCC816D5C09C}" dt="2019-09-23T04:52:00.318" v="21603"/>
          <ac:spMkLst>
            <pc:docMk/>
            <pc:sldMk cId="1809626673" sldId="344"/>
            <ac:spMk id="2" creationId="{A51821DC-039B-4C0B-93B7-489EC3A4ACBC}"/>
          </ac:spMkLst>
        </pc:spChg>
        <pc:spChg chg="del">
          <ac:chgData name="Liang Qianchen" userId="dc306e9d82c44ef2" providerId="LiveId" clId="{102787D5-F60C-4E61-A7A0-CCC816D5C09C}" dt="2019-09-23T04:52:00.318" v="21603"/>
          <ac:spMkLst>
            <pc:docMk/>
            <pc:sldMk cId="1809626673" sldId="344"/>
            <ac:spMk id="3" creationId="{5A5595A7-75AA-4443-A754-70B01F0BD7A9}"/>
          </ac:spMkLst>
        </pc:spChg>
        <pc:spChg chg="add mod">
          <ac:chgData name="Liang Qianchen" userId="dc306e9d82c44ef2" providerId="LiveId" clId="{102787D5-F60C-4E61-A7A0-CCC816D5C09C}" dt="2019-09-23T04:52:06.813" v="21605" actId="1076"/>
          <ac:spMkLst>
            <pc:docMk/>
            <pc:sldMk cId="1809626673" sldId="344"/>
            <ac:spMk id="4" creationId="{0857C600-27D3-4581-921D-8994B75CC1E5}"/>
          </ac:spMkLst>
        </pc:spChg>
        <pc:grpChg chg="add mod">
          <ac:chgData name="Liang Qianchen" userId="dc306e9d82c44ef2" providerId="LiveId" clId="{102787D5-F60C-4E61-A7A0-CCC816D5C09C}" dt="2019-09-23T04:52:17.190" v="21607" actId="1076"/>
          <ac:grpSpMkLst>
            <pc:docMk/>
            <pc:sldMk cId="1809626673" sldId="344"/>
            <ac:grpSpMk id="5" creationId="{CA3A39EB-99EA-421B-B07E-AA050D89D3E9}"/>
          </ac:grpSpMkLst>
        </pc:grpChg>
      </pc:sldChg>
      <pc:sldChg chg="addSp delSp modSp add del modAnim">
        <pc:chgData name="Liang Qianchen" userId="dc306e9d82c44ef2" providerId="LiveId" clId="{102787D5-F60C-4E61-A7A0-CCC816D5C09C}" dt="2019-09-23T04:48:28.287" v="21588" actId="2696"/>
        <pc:sldMkLst>
          <pc:docMk/>
          <pc:sldMk cId="3398730260" sldId="344"/>
        </pc:sldMkLst>
        <pc:spChg chg="mod">
          <ac:chgData name="Liang Qianchen" userId="dc306e9d82c44ef2" providerId="LiveId" clId="{102787D5-F60C-4E61-A7A0-CCC816D5C09C}" dt="2019-09-23T04:01:59.852" v="21131" actId="1076"/>
          <ac:spMkLst>
            <pc:docMk/>
            <pc:sldMk cId="3398730260" sldId="344"/>
            <ac:spMk id="2" creationId="{F2089793-A1DF-4555-A372-446486667430}"/>
          </ac:spMkLst>
        </pc:spChg>
        <pc:spChg chg="del">
          <ac:chgData name="Liang Qianchen" userId="dc306e9d82c44ef2" providerId="LiveId" clId="{102787D5-F60C-4E61-A7A0-CCC816D5C09C}" dt="2019-09-23T04:01:06.329" v="21122" actId="478"/>
          <ac:spMkLst>
            <pc:docMk/>
            <pc:sldMk cId="3398730260" sldId="344"/>
            <ac:spMk id="3" creationId="{28C33315-B481-4BBA-A5AA-D89E30CB32F5}"/>
          </ac:spMkLst>
        </pc:spChg>
        <pc:grpChg chg="add mod">
          <ac:chgData name="Liang Qianchen" userId="dc306e9d82c44ef2" providerId="LiveId" clId="{102787D5-F60C-4E61-A7A0-CCC816D5C09C}" dt="2019-09-23T04:01:49.494" v="21129" actId="1076"/>
          <ac:grpSpMkLst>
            <pc:docMk/>
            <pc:sldMk cId="3398730260" sldId="344"/>
            <ac:grpSpMk id="5" creationId="{6941BBF3-8BD3-488C-A800-4BEAEBD4C621}"/>
          </ac:grpSpMkLst>
        </pc:grpChg>
        <pc:picChg chg="add mod">
          <ac:chgData name="Liang Qianchen" userId="dc306e9d82c44ef2" providerId="LiveId" clId="{102787D5-F60C-4E61-A7A0-CCC816D5C09C}" dt="2019-09-23T04:01:53.800" v="21130" actId="1076"/>
          <ac:picMkLst>
            <pc:docMk/>
            <pc:sldMk cId="3398730260" sldId="344"/>
            <ac:picMk id="4" creationId="{4E9C114F-8502-4335-91EC-FAD7E449E569}"/>
          </ac:picMkLst>
        </pc:picChg>
      </pc:sldChg>
      <pc:sldChg chg="delSp modSp add delAnim">
        <pc:chgData name="Liang Qianchen" userId="dc306e9d82c44ef2" providerId="LiveId" clId="{102787D5-F60C-4E61-A7A0-CCC816D5C09C}" dt="2019-09-23T05:43:20.769" v="23297" actId="20577"/>
        <pc:sldMkLst>
          <pc:docMk/>
          <pc:sldMk cId="3181273229" sldId="345"/>
        </pc:sldMkLst>
        <pc:spChg chg="mod">
          <ac:chgData name="Liang Qianchen" userId="dc306e9d82c44ef2" providerId="LiveId" clId="{102787D5-F60C-4E61-A7A0-CCC816D5C09C}" dt="2019-09-23T05:43:20.769" v="23297" actId="20577"/>
          <ac:spMkLst>
            <pc:docMk/>
            <pc:sldMk cId="3181273229" sldId="345"/>
            <ac:spMk id="2" creationId="{45F53C1D-9E09-4F20-AA1C-E287B8326FBF}"/>
          </ac:spMkLst>
        </pc:spChg>
        <pc:spChg chg="del">
          <ac:chgData name="Liang Qianchen" userId="dc306e9d82c44ef2" providerId="LiveId" clId="{102787D5-F60C-4E61-A7A0-CCC816D5C09C}" dt="2019-09-23T05:07:21.581" v="21956" actId="478"/>
          <ac:spMkLst>
            <pc:docMk/>
            <pc:sldMk cId="3181273229" sldId="345"/>
            <ac:spMk id="19" creationId="{42A6960E-ECE7-4DA3-B187-B3E83009BA4F}"/>
          </ac:spMkLst>
        </pc:spChg>
        <pc:picChg chg="mod">
          <ac:chgData name="Liang Qianchen" userId="dc306e9d82c44ef2" providerId="LiveId" clId="{102787D5-F60C-4E61-A7A0-CCC816D5C09C}" dt="2019-09-23T05:10:08.033" v="22068" actId="1076"/>
          <ac:picMkLst>
            <pc:docMk/>
            <pc:sldMk cId="3181273229" sldId="345"/>
            <ac:picMk id="3" creationId="{295DBD52-704F-40B8-A497-8F59CF95A0AB}"/>
          </ac:picMkLst>
        </pc:picChg>
        <pc:picChg chg="del">
          <ac:chgData name="Liang Qianchen" userId="dc306e9d82c44ef2" providerId="LiveId" clId="{102787D5-F60C-4E61-A7A0-CCC816D5C09C}" dt="2019-09-23T05:09:55.980" v="22062" actId="478"/>
          <ac:picMkLst>
            <pc:docMk/>
            <pc:sldMk cId="3181273229" sldId="345"/>
            <ac:picMk id="17" creationId="{B2CBB5D6-9A9F-4A8F-A466-4152C15E06ED}"/>
          </ac:picMkLst>
        </pc:picChg>
      </pc:sldChg>
      <pc:sldChg chg="addSp delSp modSp add del modTransition modAnim">
        <pc:chgData name="Liang Qianchen" userId="dc306e9d82c44ef2" providerId="LiveId" clId="{102787D5-F60C-4E61-A7A0-CCC816D5C09C}" dt="2019-10-01T05:00:52.996" v="35911" actId="47"/>
        <pc:sldMkLst>
          <pc:docMk/>
          <pc:sldMk cId="152077372" sldId="346"/>
        </pc:sldMkLst>
        <pc:spChg chg="del">
          <ac:chgData name="Liang Qianchen" userId="dc306e9d82c44ef2" providerId="LiveId" clId="{102787D5-F60C-4E61-A7A0-CCC816D5C09C}" dt="2019-09-23T05:12:51.766" v="22200" actId="478"/>
          <ac:spMkLst>
            <pc:docMk/>
            <pc:sldMk cId="152077372" sldId="346"/>
            <ac:spMk id="2" creationId="{62BC4695-808B-47F8-94C3-B89446D2BE52}"/>
          </ac:spMkLst>
        </pc:spChg>
        <pc:spChg chg="del">
          <ac:chgData name="Liang Qianchen" userId="dc306e9d82c44ef2" providerId="LiveId" clId="{102787D5-F60C-4E61-A7A0-CCC816D5C09C}" dt="2019-09-23T05:12:50.436" v="22199" actId="478"/>
          <ac:spMkLst>
            <pc:docMk/>
            <pc:sldMk cId="152077372" sldId="346"/>
            <ac:spMk id="3" creationId="{AFD1130F-AFF9-4CA1-9207-3EE31239C5DF}"/>
          </ac:spMkLst>
        </pc:spChg>
        <pc:spChg chg="add mod">
          <ac:chgData name="Liang Qianchen" userId="dc306e9d82c44ef2" providerId="LiveId" clId="{102787D5-F60C-4E61-A7A0-CCC816D5C09C}" dt="2019-09-23T05:13:08.673" v="22206" actId="1076"/>
          <ac:spMkLst>
            <pc:docMk/>
            <pc:sldMk cId="152077372" sldId="346"/>
            <ac:spMk id="13" creationId="{9A532F6C-5875-4D40-BC58-85088E35F3DB}"/>
          </ac:spMkLst>
        </pc:spChg>
        <pc:grpChg chg="add mod">
          <ac:chgData name="Liang Qianchen" userId="dc306e9d82c44ef2" providerId="LiveId" clId="{102787D5-F60C-4E61-A7A0-CCC816D5C09C}" dt="2019-09-23T05:13:14.384" v="22208" actId="1076"/>
          <ac:grpSpMkLst>
            <pc:docMk/>
            <pc:sldMk cId="152077372" sldId="346"/>
            <ac:grpSpMk id="5" creationId="{A2BA3822-8F0B-4432-934A-00A24897AD6E}"/>
          </ac:grpSpMkLst>
        </pc:grpChg>
        <pc:picChg chg="add mod">
          <ac:chgData name="Liang Qianchen" userId="dc306e9d82c44ef2" providerId="LiveId" clId="{102787D5-F60C-4E61-A7A0-CCC816D5C09C}" dt="2019-09-23T05:13:10.288" v="22207" actId="1076"/>
          <ac:picMkLst>
            <pc:docMk/>
            <pc:sldMk cId="152077372" sldId="346"/>
            <ac:picMk id="4" creationId="{624A33BF-8088-4DF4-ABB4-298D990D661E}"/>
          </ac:picMkLst>
        </pc:picChg>
      </pc:sldChg>
      <pc:sldChg chg="add del">
        <pc:chgData name="Liang Qianchen" userId="dc306e9d82c44ef2" providerId="LiveId" clId="{102787D5-F60C-4E61-A7A0-CCC816D5C09C}" dt="2019-10-01T05:00:45.606" v="35909" actId="47"/>
        <pc:sldMkLst>
          <pc:docMk/>
          <pc:sldMk cId="3144590790" sldId="347"/>
        </pc:sldMkLst>
      </pc:sldChg>
      <pc:sldChg chg="add del">
        <pc:chgData name="Liang Qianchen" userId="dc306e9d82c44ef2" providerId="LiveId" clId="{102787D5-F60C-4E61-A7A0-CCC816D5C09C}" dt="2019-09-23T05:12:43.814" v="22195"/>
        <pc:sldMkLst>
          <pc:docMk/>
          <pc:sldMk cId="3826483594" sldId="347"/>
        </pc:sldMkLst>
      </pc:sldChg>
      <pc:sldChg chg="addSp delSp modSp add modAnim modNotesTx">
        <pc:chgData name="Liang Qianchen" userId="dc306e9d82c44ef2" providerId="LiveId" clId="{102787D5-F60C-4E61-A7A0-CCC816D5C09C}" dt="2019-10-01T12:19:57.070" v="36165" actId="1076"/>
        <pc:sldMkLst>
          <pc:docMk/>
          <pc:sldMk cId="2526685376" sldId="348"/>
        </pc:sldMkLst>
        <pc:spChg chg="del">
          <ac:chgData name="Liang Qianchen" userId="dc306e9d82c44ef2" providerId="LiveId" clId="{102787D5-F60C-4E61-A7A0-CCC816D5C09C}" dt="2019-09-24T05:03:59.761" v="30389" actId="478"/>
          <ac:spMkLst>
            <pc:docMk/>
            <pc:sldMk cId="2526685376" sldId="348"/>
            <ac:spMk id="2" creationId="{0CF5B7DB-D04F-4FED-8A82-0BC000D3F762}"/>
          </ac:spMkLst>
        </pc:spChg>
        <pc:spChg chg="del">
          <ac:chgData name="Liang Qianchen" userId="dc306e9d82c44ef2" providerId="LiveId" clId="{102787D5-F60C-4E61-A7A0-CCC816D5C09C}" dt="2019-09-24T05:04:19.047" v="30403"/>
          <ac:spMkLst>
            <pc:docMk/>
            <pc:sldMk cId="2526685376" sldId="348"/>
            <ac:spMk id="3" creationId="{B5223801-5E32-4484-B14E-523EE7B00725}"/>
          </ac:spMkLst>
        </pc:spChg>
        <pc:spChg chg="add del mod">
          <ac:chgData name="Liang Qianchen" userId="dc306e9d82c44ef2" providerId="LiveId" clId="{102787D5-F60C-4E61-A7A0-CCC816D5C09C}" dt="2019-09-25T23:07:02.449" v="30793" actId="478"/>
          <ac:spMkLst>
            <pc:docMk/>
            <pc:sldMk cId="2526685376" sldId="348"/>
            <ac:spMk id="6" creationId="{46A79F22-F044-44B9-95F8-C56FDAFB38F1}"/>
          </ac:spMkLst>
        </pc:spChg>
        <pc:spChg chg="add del mod">
          <ac:chgData name="Liang Qianchen" userId="dc306e9d82c44ef2" providerId="LiveId" clId="{102787D5-F60C-4E61-A7A0-CCC816D5C09C}" dt="2019-09-24T05:04:24.914" v="30406" actId="478"/>
          <ac:spMkLst>
            <pc:docMk/>
            <pc:sldMk cId="2526685376" sldId="348"/>
            <ac:spMk id="7" creationId="{99EE885C-9B08-47F8-BEBF-6056BB138C9D}"/>
          </ac:spMkLst>
        </pc:spChg>
        <pc:spChg chg="add del mod">
          <ac:chgData name="Liang Qianchen" userId="dc306e9d82c44ef2" providerId="LiveId" clId="{102787D5-F60C-4E61-A7A0-CCC816D5C09C}" dt="2019-09-25T23:06:59.628" v="30792" actId="478"/>
          <ac:spMkLst>
            <pc:docMk/>
            <pc:sldMk cId="2526685376" sldId="348"/>
            <ac:spMk id="8" creationId="{356F81BB-61B2-4AB5-AAF8-A4AF7891A561}"/>
          </ac:spMkLst>
        </pc:spChg>
        <pc:picChg chg="add del mod">
          <ac:chgData name="Liang Qianchen" userId="dc306e9d82c44ef2" providerId="LiveId" clId="{102787D5-F60C-4E61-A7A0-CCC816D5C09C}" dt="2019-10-01T10:09:44.077" v="36085" actId="478"/>
          <ac:picMkLst>
            <pc:docMk/>
            <pc:sldMk cId="2526685376" sldId="348"/>
            <ac:picMk id="3" creationId="{A524065B-C006-4252-9CD8-09147EABA895}"/>
          </ac:picMkLst>
        </pc:picChg>
        <pc:picChg chg="add del mod">
          <ac:chgData name="Liang Qianchen" userId="dc306e9d82c44ef2" providerId="LiveId" clId="{102787D5-F60C-4E61-A7A0-CCC816D5C09C}" dt="2019-09-25T23:06:56.744" v="30791" actId="478"/>
          <ac:picMkLst>
            <pc:docMk/>
            <pc:sldMk cId="2526685376" sldId="348"/>
            <ac:picMk id="4" creationId="{5F516B4D-FE3F-4E0A-BCA1-F5C9BDF67E1C}"/>
          </ac:picMkLst>
        </pc:picChg>
        <pc:picChg chg="add mod">
          <ac:chgData name="Liang Qianchen" userId="dc306e9d82c44ef2" providerId="LiveId" clId="{102787D5-F60C-4E61-A7A0-CCC816D5C09C}" dt="2019-10-01T10:09:49.503" v="36087" actId="1076"/>
          <ac:picMkLst>
            <pc:docMk/>
            <pc:sldMk cId="2526685376" sldId="348"/>
            <ac:picMk id="4" creationId="{F111BCB8-B07F-4925-9CDB-36BCC4848DA7}"/>
          </ac:picMkLst>
        </pc:picChg>
        <pc:picChg chg="add del mod">
          <ac:chgData name="Liang Qianchen" userId="dc306e9d82c44ef2" providerId="LiveId" clId="{102787D5-F60C-4E61-A7A0-CCC816D5C09C}" dt="2019-10-01T10:08:54.106" v="36082" actId="478"/>
          <ac:picMkLst>
            <pc:docMk/>
            <pc:sldMk cId="2526685376" sldId="348"/>
            <ac:picMk id="5" creationId="{7CB03A6C-2175-467C-B07A-B448670F6E91}"/>
          </ac:picMkLst>
        </pc:picChg>
        <pc:picChg chg="add del mod">
          <ac:chgData name="Liang Qianchen" userId="dc306e9d82c44ef2" providerId="LiveId" clId="{102787D5-F60C-4E61-A7A0-CCC816D5C09C}" dt="2019-09-25T23:06:55.500" v="30790" actId="478"/>
          <ac:picMkLst>
            <pc:docMk/>
            <pc:sldMk cId="2526685376" sldId="348"/>
            <ac:picMk id="5" creationId="{FD092E2A-E38F-49AD-B4BE-1EDC689779DF}"/>
          </ac:picMkLst>
        </pc:picChg>
        <pc:picChg chg="add del mod">
          <ac:chgData name="Liang Qianchen" userId="dc306e9d82c44ef2" providerId="LiveId" clId="{102787D5-F60C-4E61-A7A0-CCC816D5C09C}" dt="2019-10-01T10:16:34.489" v="36108" actId="478"/>
          <ac:picMkLst>
            <pc:docMk/>
            <pc:sldMk cId="2526685376" sldId="348"/>
            <ac:picMk id="7" creationId="{47D73906-2245-4CCD-95B2-67B995050442}"/>
          </ac:picMkLst>
        </pc:picChg>
        <pc:picChg chg="add mod">
          <ac:chgData name="Liang Qianchen" userId="dc306e9d82c44ef2" providerId="LiveId" clId="{102787D5-F60C-4E61-A7A0-CCC816D5C09C}" dt="2019-10-01T12:19:57.070" v="36165" actId="1076"/>
          <ac:picMkLst>
            <pc:docMk/>
            <pc:sldMk cId="2526685376" sldId="348"/>
            <ac:picMk id="8" creationId="{C1AB73C7-AE98-4632-BF1A-052DF6485D27}"/>
          </ac:picMkLst>
        </pc:picChg>
        <pc:picChg chg="add mod">
          <ac:chgData name="Liang Qianchen" userId="dc306e9d82c44ef2" providerId="LiveId" clId="{102787D5-F60C-4E61-A7A0-CCC816D5C09C}" dt="2019-10-01T12:19:54.474" v="36164" actId="1076"/>
          <ac:picMkLst>
            <pc:docMk/>
            <pc:sldMk cId="2526685376" sldId="348"/>
            <ac:picMk id="9" creationId="{9823F7F9-85F6-4D8F-BDF9-10C8D8812098}"/>
          </ac:picMkLst>
        </pc:picChg>
        <pc:picChg chg="add mod">
          <ac:chgData name="Liang Qianchen" userId="dc306e9d82c44ef2" providerId="LiveId" clId="{102787D5-F60C-4E61-A7A0-CCC816D5C09C}" dt="2019-10-01T10:16:55.774" v="36110" actId="1076"/>
          <ac:picMkLst>
            <pc:docMk/>
            <pc:sldMk cId="2526685376" sldId="348"/>
            <ac:picMk id="11" creationId="{255F46CD-BC11-4B4F-83F3-F90572F15700}"/>
          </ac:picMkLst>
        </pc:picChg>
        <pc:cxnChg chg="add mod">
          <ac:chgData name="Liang Qianchen" userId="dc306e9d82c44ef2" providerId="LiveId" clId="{102787D5-F60C-4E61-A7A0-CCC816D5C09C}" dt="2019-10-01T10:55:19.582" v="36140" actId="1037"/>
          <ac:cxnSpMkLst>
            <pc:docMk/>
            <pc:sldMk cId="2526685376" sldId="348"/>
            <ac:cxnSpMk id="13" creationId="{81AAD408-553F-42CA-91EA-5E23D0BB3045}"/>
          </ac:cxnSpMkLst>
        </pc:cxnChg>
      </pc:sldChg>
      <pc:sldChg chg="delSp modSp add">
        <pc:chgData name="Liang Qianchen" userId="dc306e9d82c44ef2" providerId="LiveId" clId="{102787D5-F60C-4E61-A7A0-CCC816D5C09C}" dt="2019-09-28T12:40:43.698" v="31417" actId="20577"/>
        <pc:sldMkLst>
          <pc:docMk/>
          <pc:sldMk cId="2556228093" sldId="349"/>
        </pc:sldMkLst>
        <pc:spChg chg="del">
          <ac:chgData name="Liang Qianchen" userId="dc306e9d82c44ef2" providerId="LiveId" clId="{102787D5-F60C-4E61-A7A0-CCC816D5C09C}" dt="2019-09-24T05:27:56.656" v="30650" actId="478"/>
          <ac:spMkLst>
            <pc:docMk/>
            <pc:sldMk cId="2556228093" sldId="349"/>
            <ac:spMk id="2" creationId="{8968E24C-05F9-46AE-A9E7-6F6443EBEBE8}"/>
          </ac:spMkLst>
        </pc:spChg>
        <pc:spChg chg="mod">
          <ac:chgData name="Liang Qianchen" userId="dc306e9d82c44ef2" providerId="LiveId" clId="{102787D5-F60C-4E61-A7A0-CCC816D5C09C}" dt="2019-09-28T12:40:43.698" v="31417" actId="20577"/>
          <ac:spMkLst>
            <pc:docMk/>
            <pc:sldMk cId="2556228093" sldId="349"/>
            <ac:spMk id="3" creationId="{6FC4C570-1B07-4FE5-B43E-554686532D54}"/>
          </ac:spMkLst>
        </pc:spChg>
      </pc:sldChg>
      <pc:sldChg chg="addSp delSp modSp add">
        <pc:chgData name="Liang Qianchen" userId="dc306e9d82c44ef2" providerId="LiveId" clId="{102787D5-F60C-4E61-A7A0-CCC816D5C09C}" dt="2019-10-01T12:22:32.242" v="36167" actId="1076"/>
        <pc:sldMkLst>
          <pc:docMk/>
          <pc:sldMk cId="567823939" sldId="350"/>
        </pc:sldMkLst>
        <pc:spChg chg="mod">
          <ac:chgData name="Liang Qianchen" userId="dc306e9d82c44ef2" providerId="LiveId" clId="{102787D5-F60C-4E61-A7A0-CCC816D5C09C}" dt="2019-10-01T09:38:42.886" v="35954" actId="20577"/>
          <ac:spMkLst>
            <pc:docMk/>
            <pc:sldMk cId="567823939" sldId="350"/>
            <ac:spMk id="2" creationId="{7D8AD042-59AC-4273-AA18-4DCF622706C6}"/>
          </ac:spMkLst>
        </pc:spChg>
        <pc:spChg chg="del">
          <ac:chgData name="Liang Qianchen" userId="dc306e9d82c44ef2" providerId="LiveId" clId="{102787D5-F60C-4E61-A7A0-CCC816D5C09C}" dt="2019-10-01T09:38:50.230" v="35956" actId="478"/>
          <ac:spMkLst>
            <pc:docMk/>
            <pc:sldMk cId="567823939" sldId="350"/>
            <ac:spMk id="3" creationId="{94FC006D-D1B9-41D3-831F-3D30A4190C56}"/>
          </ac:spMkLst>
        </pc:spChg>
        <pc:picChg chg="add mod">
          <ac:chgData name="Liang Qianchen" userId="dc306e9d82c44ef2" providerId="LiveId" clId="{102787D5-F60C-4E61-A7A0-CCC816D5C09C}" dt="2019-10-01T12:22:32.242" v="36167" actId="1076"/>
          <ac:picMkLst>
            <pc:docMk/>
            <pc:sldMk cId="567823939" sldId="350"/>
            <ac:picMk id="5" creationId="{02E20B40-B3C2-440F-8055-092E1A156ED9}"/>
          </ac:picMkLst>
        </pc:picChg>
      </pc:sldChg>
      <pc:sldChg chg="addSp delSp modSp add">
        <pc:chgData name="Liang Qianchen" userId="dc306e9d82c44ef2" providerId="LiveId" clId="{102787D5-F60C-4E61-A7A0-CCC816D5C09C}" dt="2019-10-09T03:32:18.818" v="36463" actId="478"/>
        <pc:sldMkLst>
          <pc:docMk/>
          <pc:sldMk cId="3550014366" sldId="351"/>
        </pc:sldMkLst>
        <pc:spChg chg="add del mod">
          <ac:chgData name="Liang Qianchen" userId="dc306e9d82c44ef2" providerId="LiveId" clId="{102787D5-F60C-4E61-A7A0-CCC816D5C09C}" dt="2019-10-09T03:25:38.113" v="36236" actId="478"/>
          <ac:spMkLst>
            <pc:docMk/>
            <pc:sldMk cId="3550014366" sldId="351"/>
            <ac:spMk id="3" creationId="{54174136-E793-44BF-AD15-3C81472811A2}"/>
          </ac:spMkLst>
        </pc:spChg>
        <pc:spChg chg="add mod">
          <ac:chgData name="Liang Qianchen" userId="dc306e9d82c44ef2" providerId="LiveId" clId="{102787D5-F60C-4E61-A7A0-CCC816D5C09C}" dt="2019-10-09T03:27:31.737" v="36335" actId="1036"/>
          <ac:spMkLst>
            <pc:docMk/>
            <pc:sldMk cId="3550014366" sldId="351"/>
            <ac:spMk id="4" creationId="{BCC9C965-2E74-4CFE-ACB3-30FF84ED1CF0}"/>
          </ac:spMkLst>
        </pc:spChg>
        <pc:spChg chg="add del mod">
          <ac:chgData name="Liang Qianchen" userId="dc306e9d82c44ef2" providerId="LiveId" clId="{102787D5-F60C-4E61-A7A0-CCC816D5C09C}" dt="2019-10-09T03:32:18.818" v="36463" actId="478"/>
          <ac:spMkLst>
            <pc:docMk/>
            <pc:sldMk cId="3550014366" sldId="351"/>
            <ac:spMk id="5" creationId="{49EBB4A2-02C6-4E1E-BBF9-44EEEE98071F}"/>
          </ac:spMkLst>
        </pc:spChg>
        <pc:spChg chg="del">
          <ac:chgData name="Liang Qianchen" userId="dc306e9d82c44ef2" providerId="LiveId" clId="{102787D5-F60C-4E61-A7A0-CCC816D5C09C}" dt="2019-10-09T03:25:34.682" v="36235" actId="478"/>
          <ac:spMkLst>
            <pc:docMk/>
            <pc:sldMk cId="3550014366" sldId="351"/>
            <ac:spMk id="21" creationId="{6D0F94D7-94E3-4C5C-B1BD-09DFECBD4AC7}"/>
          </ac:spMkLst>
        </pc:spChg>
        <pc:spChg chg="add mod">
          <ac:chgData name="Liang Qianchen" userId="dc306e9d82c44ef2" providerId="LiveId" clId="{102787D5-F60C-4E61-A7A0-CCC816D5C09C}" dt="2019-10-09T03:28:47.756" v="36391" actId="1036"/>
          <ac:spMkLst>
            <pc:docMk/>
            <pc:sldMk cId="3550014366" sldId="351"/>
            <ac:spMk id="26" creationId="{35D3311A-7F34-44BB-BAF8-12106D8D5391}"/>
          </ac:spMkLst>
        </pc:spChg>
        <pc:grpChg chg="mod">
          <ac:chgData name="Liang Qianchen" userId="dc306e9d82c44ef2" providerId="LiveId" clId="{102787D5-F60C-4E61-A7A0-CCC816D5C09C}" dt="2019-10-09T03:27:31.737" v="36335" actId="1036"/>
          <ac:grpSpMkLst>
            <pc:docMk/>
            <pc:sldMk cId="3550014366" sldId="351"/>
            <ac:grpSpMk id="24" creationId="{7C8310A0-3C84-4DC9-9C33-419CD9ABB0B6}"/>
          </ac:grpSpMkLst>
        </pc:grpChg>
        <pc:grpChg chg="mod">
          <ac:chgData name="Liang Qianchen" userId="dc306e9d82c44ef2" providerId="LiveId" clId="{102787D5-F60C-4E61-A7A0-CCC816D5C09C}" dt="2019-10-09T03:27:31.737" v="36335" actId="1036"/>
          <ac:grpSpMkLst>
            <pc:docMk/>
            <pc:sldMk cId="3550014366" sldId="351"/>
            <ac:grpSpMk id="25" creationId="{EABD63D6-A73F-4275-8977-7733EFF7AA29}"/>
          </ac:grpSpMkLst>
        </pc:grpChg>
        <pc:picChg chg="mod">
          <ac:chgData name="Liang Qianchen" userId="dc306e9d82c44ef2" providerId="LiveId" clId="{102787D5-F60C-4E61-A7A0-CCC816D5C09C}" dt="2019-10-09T03:27:43.215" v="36349" actId="1037"/>
          <ac:picMkLst>
            <pc:docMk/>
            <pc:sldMk cId="3550014366" sldId="351"/>
            <ac:picMk id="1026" creationId="{713D83EF-8329-49B9-B14F-5F1D6F05CBF2}"/>
          </ac:picMkLst>
        </pc:picChg>
      </pc:sldChg>
      <pc:sldChg chg="addSp delSp modSp add">
        <pc:chgData name="Liang Qianchen" userId="dc306e9d82c44ef2" providerId="LiveId" clId="{102787D5-F60C-4E61-A7A0-CCC816D5C09C}" dt="2019-10-09T03:32:52.176" v="36468" actId="1038"/>
        <pc:sldMkLst>
          <pc:docMk/>
          <pc:sldMk cId="4242864015" sldId="352"/>
        </pc:sldMkLst>
        <pc:spChg chg="del">
          <ac:chgData name="Liang Qianchen" userId="dc306e9d82c44ef2" providerId="LiveId" clId="{102787D5-F60C-4E61-A7A0-CCC816D5C09C}" dt="2019-10-09T03:30:19.140" v="36393"/>
          <ac:spMkLst>
            <pc:docMk/>
            <pc:sldMk cId="4242864015" sldId="352"/>
            <ac:spMk id="2" creationId="{4D995D87-A20C-4F19-97F3-DEE391DA267E}"/>
          </ac:spMkLst>
        </pc:spChg>
        <pc:spChg chg="del">
          <ac:chgData name="Liang Qianchen" userId="dc306e9d82c44ef2" providerId="LiveId" clId="{102787D5-F60C-4E61-A7A0-CCC816D5C09C}" dt="2019-10-09T03:30:19.140" v="36393"/>
          <ac:spMkLst>
            <pc:docMk/>
            <pc:sldMk cId="4242864015" sldId="352"/>
            <ac:spMk id="3" creationId="{2801BED6-96B5-45DC-8F64-8784CD30E4A9}"/>
          </ac:spMkLst>
        </pc:spChg>
        <pc:spChg chg="add mod">
          <ac:chgData name="Liang Qianchen" userId="dc306e9d82c44ef2" providerId="LiveId" clId="{102787D5-F60C-4E61-A7A0-CCC816D5C09C}" dt="2019-10-09T03:32:52.176" v="36468" actId="1038"/>
          <ac:spMkLst>
            <pc:docMk/>
            <pc:sldMk cId="4242864015" sldId="352"/>
            <ac:spMk id="5" creationId="{A2FB7C4C-8ABC-4AB2-93D1-FE809DF1E307}"/>
          </ac:spMkLst>
        </pc:spChg>
        <pc:picChg chg="add mod">
          <ac:chgData name="Liang Qianchen" userId="dc306e9d82c44ef2" providerId="LiveId" clId="{102787D5-F60C-4E61-A7A0-CCC816D5C09C}" dt="2019-10-09T03:30:35.749" v="36398" actId="1076"/>
          <ac:picMkLst>
            <pc:docMk/>
            <pc:sldMk cId="4242864015" sldId="352"/>
            <ac:picMk id="4" creationId="{22395A14-4CC3-4099-B47C-DA3113922000}"/>
          </ac:picMkLst>
        </pc:picChg>
      </pc:sldChg>
      <pc:sldChg chg="addSp delSp modSp add">
        <pc:chgData name="Liang Qianchen" userId="dc306e9d82c44ef2" providerId="LiveId" clId="{102787D5-F60C-4E61-A7A0-CCC816D5C09C}" dt="2019-10-15T22:36:51.183" v="36582" actId="1076"/>
        <pc:sldMkLst>
          <pc:docMk/>
          <pc:sldMk cId="2972707176" sldId="353"/>
        </pc:sldMkLst>
        <pc:spChg chg="del">
          <ac:chgData name="Liang Qianchen" userId="dc306e9d82c44ef2" providerId="LiveId" clId="{102787D5-F60C-4E61-A7A0-CCC816D5C09C}" dt="2019-10-15T22:35:42.626" v="36568"/>
          <ac:spMkLst>
            <pc:docMk/>
            <pc:sldMk cId="2972707176" sldId="353"/>
            <ac:spMk id="2" creationId="{F6A8B510-0DEB-487E-AAF7-EC9A2F9DAF95}"/>
          </ac:spMkLst>
        </pc:spChg>
        <pc:spChg chg="del">
          <ac:chgData name="Liang Qianchen" userId="dc306e9d82c44ef2" providerId="LiveId" clId="{102787D5-F60C-4E61-A7A0-CCC816D5C09C}" dt="2019-10-15T22:35:42.626" v="36568"/>
          <ac:spMkLst>
            <pc:docMk/>
            <pc:sldMk cId="2972707176" sldId="353"/>
            <ac:spMk id="3" creationId="{611156F1-0E19-4557-990D-CE52888915C6}"/>
          </ac:spMkLst>
        </pc:spChg>
        <pc:picChg chg="add mod">
          <ac:chgData name="Liang Qianchen" userId="dc306e9d82c44ef2" providerId="LiveId" clId="{102787D5-F60C-4E61-A7A0-CCC816D5C09C}" dt="2019-10-15T22:36:06.663" v="36574" actId="1076"/>
          <ac:picMkLst>
            <pc:docMk/>
            <pc:sldMk cId="2972707176" sldId="353"/>
            <ac:picMk id="4" creationId="{FFA31B3A-8C6F-40C8-B005-630FA46C9D6A}"/>
          </ac:picMkLst>
        </pc:picChg>
        <pc:picChg chg="add mod">
          <ac:chgData name="Liang Qianchen" userId="dc306e9d82c44ef2" providerId="LiveId" clId="{102787D5-F60C-4E61-A7A0-CCC816D5C09C}" dt="2019-10-15T22:36:12.930" v="36577" actId="1076"/>
          <ac:picMkLst>
            <pc:docMk/>
            <pc:sldMk cId="2972707176" sldId="353"/>
            <ac:picMk id="5" creationId="{2F7BBC39-3685-4DFB-973A-67417EA16FA4}"/>
          </ac:picMkLst>
        </pc:picChg>
        <pc:picChg chg="add mod">
          <ac:chgData name="Liang Qianchen" userId="dc306e9d82c44ef2" providerId="LiveId" clId="{102787D5-F60C-4E61-A7A0-CCC816D5C09C}" dt="2019-10-15T22:36:51.183" v="36582" actId="1076"/>
          <ac:picMkLst>
            <pc:docMk/>
            <pc:sldMk cId="2972707176" sldId="353"/>
            <ac:picMk id="6" creationId="{229F16FE-7A1B-48D5-8054-29A8D40CBA66}"/>
          </ac:picMkLst>
        </pc:picChg>
      </pc:sldChg>
    </pc:docChg>
  </pc:docChgLst>
  <pc:docChgLst>
    <pc:chgData name="qianchen liang" userId="dc306e9d82c44ef2" providerId="LiveId" clId="{4FCE7475-8B67-4DF0-BDA6-AE8A99DAE3E8}"/>
    <pc:docChg chg="undo custSel addSld delSld modSld sldOrd">
      <pc:chgData name="qianchen liang" userId="dc306e9d82c44ef2" providerId="LiveId" clId="{4FCE7475-8B67-4DF0-BDA6-AE8A99DAE3E8}" dt="2019-06-13T00:24:29.944" v="16602"/>
      <pc:docMkLst>
        <pc:docMk/>
      </pc:docMkLst>
      <pc:sldChg chg="modNotesTx">
        <pc:chgData name="qianchen liang" userId="dc306e9d82c44ef2" providerId="LiveId" clId="{4FCE7475-8B67-4DF0-BDA6-AE8A99DAE3E8}" dt="2019-06-11T04:15:19.927" v="6195" actId="20577"/>
        <pc:sldMkLst>
          <pc:docMk/>
          <pc:sldMk cId="2335224584" sldId="256"/>
        </pc:sldMkLst>
      </pc:sldChg>
      <pc:sldChg chg="modSp modNotesTx">
        <pc:chgData name="qianchen liang" userId="dc306e9d82c44ef2" providerId="LiveId" clId="{4FCE7475-8B67-4DF0-BDA6-AE8A99DAE3E8}" dt="2019-06-13T00:05:34.414" v="16601" actId="1076"/>
        <pc:sldMkLst>
          <pc:docMk/>
          <pc:sldMk cId="2770291071" sldId="258"/>
        </pc:sldMkLst>
        <pc:spChg chg="mod">
          <ac:chgData name="qianchen liang" userId="dc306e9d82c44ef2" providerId="LiveId" clId="{4FCE7475-8B67-4DF0-BDA6-AE8A99DAE3E8}" dt="2019-06-11T05:05:57.088" v="6196" actId="20577"/>
          <ac:spMkLst>
            <pc:docMk/>
            <pc:sldMk cId="2770291071" sldId="258"/>
            <ac:spMk id="2" creationId="{80066FF9-6B79-4A34-807F-753CB613C3A9}"/>
          </ac:spMkLst>
        </pc:spChg>
        <pc:spChg chg="mod">
          <ac:chgData name="qianchen liang" userId="dc306e9d82c44ef2" providerId="LiveId" clId="{4FCE7475-8B67-4DF0-BDA6-AE8A99DAE3E8}" dt="2019-06-12T08:43:15.206" v="7050" actId="20577"/>
          <ac:spMkLst>
            <pc:docMk/>
            <pc:sldMk cId="2770291071" sldId="258"/>
            <ac:spMk id="3" creationId="{8EB854FB-A92B-49D6-8DCB-7A747B7B661C}"/>
          </ac:spMkLst>
        </pc:spChg>
        <pc:spChg chg="mod">
          <ac:chgData name="qianchen liang" userId="dc306e9d82c44ef2" providerId="LiveId" clId="{4FCE7475-8B67-4DF0-BDA6-AE8A99DAE3E8}" dt="2019-06-13T00:05:34.414" v="16601" actId="1076"/>
          <ac:spMkLst>
            <pc:docMk/>
            <pc:sldMk cId="2770291071" sldId="258"/>
            <ac:spMk id="7" creationId="{EB03A873-B020-4603-85EC-17A3095E67C9}"/>
          </ac:spMkLst>
        </pc:spChg>
        <pc:picChg chg="mod">
          <ac:chgData name="qianchen liang" userId="dc306e9d82c44ef2" providerId="LiveId" clId="{4FCE7475-8B67-4DF0-BDA6-AE8A99DAE3E8}" dt="2019-06-10T03:53:11.717" v="1053" actId="1076"/>
          <ac:picMkLst>
            <pc:docMk/>
            <pc:sldMk cId="2770291071" sldId="258"/>
            <ac:picMk id="6" creationId="{7FB80A48-4227-48D4-B653-89B8B20D9E69}"/>
          </ac:picMkLst>
        </pc:picChg>
        <pc:picChg chg="mod">
          <ac:chgData name="qianchen liang" userId="dc306e9d82c44ef2" providerId="LiveId" clId="{4FCE7475-8B67-4DF0-BDA6-AE8A99DAE3E8}" dt="2019-06-10T04:08:27.790" v="1160" actId="1076"/>
          <ac:picMkLst>
            <pc:docMk/>
            <pc:sldMk cId="2770291071" sldId="258"/>
            <ac:picMk id="8" creationId="{1CAA5D9F-6671-425C-8441-6D29A608967C}"/>
          </ac:picMkLst>
        </pc:picChg>
      </pc:sldChg>
      <pc:sldChg chg="modSp modAnim modNotesTx">
        <pc:chgData name="qianchen liang" userId="dc306e9d82c44ef2" providerId="LiveId" clId="{4FCE7475-8B67-4DF0-BDA6-AE8A99DAE3E8}" dt="2019-06-12T10:45:14.260" v="15626" actId="20577"/>
        <pc:sldMkLst>
          <pc:docMk/>
          <pc:sldMk cId="3037518238" sldId="260"/>
        </pc:sldMkLst>
        <pc:spChg chg="mod">
          <ac:chgData name="qianchen liang" userId="dc306e9d82c44ef2" providerId="LiveId" clId="{4FCE7475-8B67-4DF0-BDA6-AE8A99DAE3E8}" dt="2019-06-11T04:12:41.168" v="6191" actId="2711"/>
          <ac:spMkLst>
            <pc:docMk/>
            <pc:sldMk cId="3037518238" sldId="260"/>
            <ac:spMk id="2" creationId="{41F7D36C-138D-4DA3-A557-4D9486533C50}"/>
          </ac:spMkLst>
        </pc:spChg>
        <pc:spChg chg="mod">
          <ac:chgData name="qianchen liang" userId="dc306e9d82c44ef2" providerId="LiveId" clId="{4FCE7475-8B67-4DF0-BDA6-AE8A99DAE3E8}" dt="2019-06-10T13:55:09.393" v="5118" actId="1076"/>
          <ac:spMkLst>
            <pc:docMk/>
            <pc:sldMk cId="3037518238" sldId="260"/>
            <ac:spMk id="8" creationId="{B3148C14-ABF5-49B2-B7CB-96ACBA8C073E}"/>
          </ac:spMkLst>
        </pc:spChg>
        <pc:spChg chg="mod">
          <ac:chgData name="qianchen liang" userId="dc306e9d82c44ef2" providerId="LiveId" clId="{4FCE7475-8B67-4DF0-BDA6-AE8A99DAE3E8}" dt="2019-06-10T13:55:09.393" v="5118" actId="1076"/>
          <ac:spMkLst>
            <pc:docMk/>
            <pc:sldMk cId="3037518238" sldId="260"/>
            <ac:spMk id="10" creationId="{C85F7E04-6969-450B-8455-C9CB9C485E5C}"/>
          </ac:spMkLst>
        </pc:spChg>
        <pc:spChg chg="mod ord">
          <ac:chgData name="qianchen liang" userId="dc306e9d82c44ef2" providerId="LiveId" clId="{4FCE7475-8B67-4DF0-BDA6-AE8A99DAE3E8}" dt="2019-06-10T13:53:05.336" v="5103" actId="313"/>
          <ac:spMkLst>
            <pc:docMk/>
            <pc:sldMk cId="3037518238" sldId="260"/>
            <ac:spMk id="21" creationId="{0B1C383F-FB94-4C7D-8906-245446ACAC72}"/>
          </ac:spMkLst>
        </pc:spChg>
        <pc:spChg chg="mod ord">
          <ac:chgData name="qianchen liang" userId="dc306e9d82c44ef2" providerId="LiveId" clId="{4FCE7475-8B67-4DF0-BDA6-AE8A99DAE3E8}" dt="2019-06-10T13:53:12.154" v="5104" actId="1076"/>
          <ac:spMkLst>
            <pc:docMk/>
            <pc:sldMk cId="3037518238" sldId="260"/>
            <ac:spMk id="23" creationId="{C78551F6-6145-420F-AD60-D890E0155200}"/>
          </ac:spMkLst>
        </pc:spChg>
        <pc:picChg chg="mod">
          <ac:chgData name="qianchen liang" userId="dc306e9d82c44ef2" providerId="LiveId" clId="{4FCE7475-8B67-4DF0-BDA6-AE8A99DAE3E8}" dt="2019-06-10T13:51:55.128" v="5094" actId="1038"/>
          <ac:picMkLst>
            <pc:docMk/>
            <pc:sldMk cId="3037518238" sldId="260"/>
            <ac:picMk id="4" creationId="{DFE4DB02-E3F6-4909-8AE9-E135A4BE6304}"/>
          </ac:picMkLst>
        </pc:picChg>
        <pc:picChg chg="mod">
          <ac:chgData name="qianchen liang" userId="dc306e9d82c44ef2" providerId="LiveId" clId="{4FCE7475-8B67-4DF0-BDA6-AE8A99DAE3E8}" dt="2019-06-10T13:49:06.522" v="5071" actId="1076"/>
          <ac:picMkLst>
            <pc:docMk/>
            <pc:sldMk cId="3037518238" sldId="260"/>
            <ac:picMk id="16" creationId="{3D07FC86-33C6-4D8F-BA67-6D871BA5EB79}"/>
          </ac:picMkLst>
        </pc:picChg>
        <pc:picChg chg="ord">
          <ac:chgData name="qianchen liang" userId="dc306e9d82c44ef2" providerId="LiveId" clId="{4FCE7475-8B67-4DF0-BDA6-AE8A99DAE3E8}" dt="2019-06-10T13:48:54.762" v="5069" actId="167"/>
          <ac:picMkLst>
            <pc:docMk/>
            <pc:sldMk cId="3037518238" sldId="260"/>
            <ac:picMk id="20" creationId="{239854A2-3D1A-4643-B998-DDEA46AA27F6}"/>
          </ac:picMkLst>
        </pc:picChg>
      </pc:sldChg>
      <pc:sldChg chg="modSp modTransition">
        <pc:chgData name="qianchen liang" userId="dc306e9d82c44ef2" providerId="LiveId" clId="{4FCE7475-8B67-4DF0-BDA6-AE8A99DAE3E8}" dt="2019-06-10T13:45:18.190" v="5068"/>
        <pc:sldMkLst>
          <pc:docMk/>
          <pc:sldMk cId="264594248" sldId="261"/>
        </pc:sldMkLst>
        <pc:spChg chg="mod">
          <ac:chgData name="qianchen liang" userId="dc306e9d82c44ef2" providerId="LiveId" clId="{4FCE7475-8B67-4DF0-BDA6-AE8A99DAE3E8}" dt="2019-05-24T00:32:56.795" v="125" actId="1076"/>
          <ac:spMkLst>
            <pc:docMk/>
            <pc:sldMk cId="264594248" sldId="261"/>
            <ac:spMk id="2" creationId="{BF07FDE9-9515-4588-99AA-BCAD41B9A674}"/>
          </ac:spMkLst>
        </pc:spChg>
        <pc:spChg chg="mod">
          <ac:chgData name="qianchen liang" userId="dc306e9d82c44ef2" providerId="LiveId" clId="{4FCE7475-8B67-4DF0-BDA6-AE8A99DAE3E8}" dt="2019-05-24T00:21:18.012" v="11" actId="20577"/>
          <ac:spMkLst>
            <pc:docMk/>
            <pc:sldMk cId="264594248" sldId="261"/>
            <ac:spMk id="27" creationId="{40BBFCE8-C0B8-436A-BEF8-F2E0AE18F21B}"/>
          </ac:spMkLst>
        </pc:spChg>
      </pc:sldChg>
      <pc:sldChg chg="addSp delSp modSp modAnim modNotesTx">
        <pc:chgData name="qianchen liang" userId="dc306e9d82c44ef2" providerId="LiveId" clId="{4FCE7475-8B67-4DF0-BDA6-AE8A99DAE3E8}" dt="2019-06-12T10:38:00.358" v="15003" actId="20577"/>
        <pc:sldMkLst>
          <pc:docMk/>
          <pc:sldMk cId="2179735343" sldId="262"/>
        </pc:sldMkLst>
        <pc:spChg chg="mod">
          <ac:chgData name="qianchen liang" userId="dc306e9d82c44ef2" providerId="LiveId" clId="{4FCE7475-8B67-4DF0-BDA6-AE8A99DAE3E8}" dt="2019-06-11T04:12:22.387" v="6188" actId="2711"/>
          <ac:spMkLst>
            <pc:docMk/>
            <pc:sldMk cId="2179735343" sldId="262"/>
            <ac:spMk id="2" creationId="{97CE9A18-B406-4561-BD3F-8D259E21D670}"/>
          </ac:spMkLst>
        </pc:spChg>
        <pc:spChg chg="mod">
          <ac:chgData name="qianchen liang" userId="dc306e9d82c44ef2" providerId="LiveId" clId="{4FCE7475-8B67-4DF0-BDA6-AE8A99DAE3E8}" dt="2019-06-10T03:45:18.460" v="1049" actId="1076"/>
          <ac:spMkLst>
            <pc:docMk/>
            <pc:sldMk cId="2179735343" sldId="262"/>
            <ac:spMk id="3" creationId="{5A3BCC73-26E4-4719-962B-B6D9D45AF2AC}"/>
          </ac:spMkLst>
        </pc:spChg>
        <pc:spChg chg="add del mod topLvl">
          <ac:chgData name="qianchen liang" userId="dc306e9d82c44ef2" providerId="LiveId" clId="{4FCE7475-8B67-4DF0-BDA6-AE8A99DAE3E8}" dt="2019-06-10T03:36:40.339" v="1017" actId="478"/>
          <ac:spMkLst>
            <pc:docMk/>
            <pc:sldMk cId="2179735343" sldId="262"/>
            <ac:spMk id="8" creationId="{0B315675-D911-411A-B99A-A6A4A723D3DC}"/>
          </ac:spMkLst>
        </pc:spChg>
        <pc:spChg chg="add mod">
          <ac:chgData name="qianchen liang" userId="dc306e9d82c44ef2" providerId="LiveId" clId="{4FCE7475-8B67-4DF0-BDA6-AE8A99DAE3E8}" dt="2019-05-24T01:05:56.439" v="211" actId="164"/>
          <ac:spMkLst>
            <pc:docMk/>
            <pc:sldMk cId="2179735343" sldId="262"/>
            <ac:spMk id="10" creationId="{A3645B37-C586-40E5-94D9-8A510D3AFA14}"/>
          </ac:spMkLst>
        </pc:spChg>
        <pc:grpChg chg="add del mod">
          <ac:chgData name="qianchen liang" userId="dc306e9d82c44ef2" providerId="LiveId" clId="{4FCE7475-8B67-4DF0-BDA6-AE8A99DAE3E8}" dt="2019-06-10T03:36:38.353" v="1016" actId="165"/>
          <ac:grpSpMkLst>
            <pc:docMk/>
            <pc:sldMk cId="2179735343" sldId="262"/>
            <ac:grpSpMk id="9" creationId="{CE605E70-E4F0-44B5-B6E7-AEEDC89EAF59}"/>
          </ac:grpSpMkLst>
        </pc:grpChg>
        <pc:grpChg chg="add del mod">
          <ac:chgData name="qianchen liang" userId="dc306e9d82c44ef2" providerId="LiveId" clId="{4FCE7475-8B67-4DF0-BDA6-AE8A99DAE3E8}" dt="2019-06-10T03:36:16.208" v="1012" actId="478"/>
          <ac:grpSpMkLst>
            <pc:docMk/>
            <pc:sldMk cId="2179735343" sldId="262"/>
            <ac:grpSpMk id="11" creationId="{8E029A86-99C9-4D39-9FF0-82C456C9C0A3}"/>
          </ac:grpSpMkLst>
        </pc:grpChg>
        <pc:picChg chg="add mod">
          <ac:chgData name="qianchen liang" userId="dc306e9d82c44ef2" providerId="LiveId" clId="{4FCE7475-8B67-4DF0-BDA6-AE8A99DAE3E8}" dt="2019-06-10T03:45:03.097" v="1047" actId="1076"/>
          <ac:picMkLst>
            <pc:docMk/>
            <pc:sldMk cId="2179735343" sldId="262"/>
            <ac:picMk id="4" creationId="{924CC790-829D-474F-8B93-2BD1C22FC16B}"/>
          </ac:picMkLst>
        </pc:picChg>
        <pc:picChg chg="add del mod topLvl">
          <ac:chgData name="qianchen liang" userId="dc306e9d82c44ef2" providerId="LiveId" clId="{4FCE7475-8B67-4DF0-BDA6-AE8A99DAE3E8}" dt="2019-06-10T03:44:16.787" v="1036" actId="478"/>
          <ac:picMkLst>
            <pc:docMk/>
            <pc:sldMk cId="2179735343" sldId="262"/>
            <ac:picMk id="5" creationId="{3294B48A-48B9-4468-953F-E5B695D3621B}"/>
          </ac:picMkLst>
        </pc:picChg>
        <pc:picChg chg="add del mod">
          <ac:chgData name="qianchen liang" userId="dc306e9d82c44ef2" providerId="LiveId" clId="{4FCE7475-8B67-4DF0-BDA6-AE8A99DAE3E8}" dt="2019-05-24T01:04:08.965" v="151" actId="478"/>
          <ac:picMkLst>
            <pc:docMk/>
            <pc:sldMk cId="2179735343" sldId="262"/>
            <ac:picMk id="7" creationId="{46C6FD58-2B4F-4D73-BEB5-2FAC26A4565F}"/>
          </ac:picMkLst>
        </pc:picChg>
        <pc:picChg chg="add mod">
          <ac:chgData name="qianchen liang" userId="dc306e9d82c44ef2" providerId="LiveId" clId="{4FCE7475-8B67-4DF0-BDA6-AE8A99DAE3E8}" dt="2019-05-24T01:05:56.439" v="211" actId="164"/>
          <ac:picMkLst>
            <pc:docMk/>
            <pc:sldMk cId="2179735343" sldId="262"/>
            <ac:picMk id="1026" creationId="{9153B82B-6570-4517-B556-DD999F9B2208}"/>
          </ac:picMkLst>
        </pc:picChg>
      </pc:sldChg>
      <pc:sldChg chg="addSp modSp ord modAnim modNotesTx">
        <pc:chgData name="qianchen liang" userId="dc306e9d82c44ef2" providerId="LiveId" clId="{4FCE7475-8B67-4DF0-BDA6-AE8A99DAE3E8}" dt="2019-06-12T12:01:32.563" v="16018" actId="20577"/>
        <pc:sldMkLst>
          <pc:docMk/>
          <pc:sldMk cId="163274146" sldId="264"/>
        </pc:sldMkLst>
        <pc:spChg chg="mod">
          <ac:chgData name="qianchen liang" userId="dc306e9d82c44ef2" providerId="LiveId" clId="{4FCE7475-8B67-4DF0-BDA6-AE8A99DAE3E8}" dt="2019-06-11T04:12:51.334" v="6193" actId="2711"/>
          <ac:spMkLst>
            <pc:docMk/>
            <pc:sldMk cId="163274146" sldId="264"/>
            <ac:spMk id="2" creationId="{00F051A8-32D5-430D-93EE-C25995B62F04}"/>
          </ac:spMkLst>
        </pc:spChg>
        <pc:spChg chg="mod">
          <ac:chgData name="qianchen liang" userId="dc306e9d82c44ef2" providerId="LiveId" clId="{4FCE7475-8B67-4DF0-BDA6-AE8A99DAE3E8}" dt="2019-06-10T04:57:06.641" v="1592" actId="2711"/>
          <ac:spMkLst>
            <pc:docMk/>
            <pc:sldMk cId="163274146" sldId="264"/>
            <ac:spMk id="3" creationId="{AD9B6754-0414-45B3-90A9-D812CC1FF971}"/>
          </ac:spMkLst>
        </pc:spChg>
        <pc:grpChg chg="add mod">
          <ac:chgData name="qianchen liang" userId="dc306e9d82c44ef2" providerId="LiveId" clId="{4FCE7475-8B67-4DF0-BDA6-AE8A99DAE3E8}" dt="2019-06-12T11:59:40.634" v="15747" actId="1076"/>
          <ac:grpSpMkLst>
            <pc:docMk/>
            <pc:sldMk cId="163274146" sldId="264"/>
            <ac:grpSpMk id="15" creationId="{07EF6D04-17A5-40EF-84A1-48FBFD69CDBE}"/>
          </ac:grpSpMkLst>
        </pc:grpChg>
        <pc:graphicFrameChg chg="mod modGraphic">
          <ac:chgData name="qianchen liang" userId="dc306e9d82c44ef2" providerId="LiveId" clId="{4FCE7475-8B67-4DF0-BDA6-AE8A99DAE3E8}" dt="2019-06-10T04:42:16.372" v="1560" actId="20577"/>
          <ac:graphicFrameMkLst>
            <pc:docMk/>
            <pc:sldMk cId="163274146" sldId="264"/>
            <ac:graphicFrameMk id="4" creationId="{E39F7DF0-B00D-4D5A-B74E-76A26D99D6F0}"/>
          </ac:graphicFrameMkLst>
        </pc:graphicFrameChg>
        <pc:picChg chg="add mod">
          <ac:chgData name="qianchen liang" userId="dc306e9d82c44ef2" providerId="LiveId" clId="{4FCE7475-8B67-4DF0-BDA6-AE8A99DAE3E8}" dt="2019-06-12T11:59:01.112" v="15737" actId="164"/>
          <ac:picMkLst>
            <pc:docMk/>
            <pc:sldMk cId="163274146" sldId="264"/>
            <ac:picMk id="28" creationId="{35F0685E-EA44-4A12-89E6-BE1B1DB83E27}"/>
          </ac:picMkLst>
        </pc:picChg>
        <pc:picChg chg="add mod">
          <ac:chgData name="qianchen liang" userId="dc306e9d82c44ef2" providerId="LiveId" clId="{4FCE7475-8B67-4DF0-BDA6-AE8A99DAE3E8}" dt="2019-06-12T11:59:01.112" v="15737" actId="164"/>
          <ac:picMkLst>
            <pc:docMk/>
            <pc:sldMk cId="163274146" sldId="264"/>
            <ac:picMk id="29" creationId="{3E85F68C-DA5C-4A92-B7FA-2DDF955FF653}"/>
          </ac:picMkLst>
        </pc:picChg>
        <pc:picChg chg="add mod">
          <ac:chgData name="qianchen liang" userId="dc306e9d82c44ef2" providerId="LiveId" clId="{4FCE7475-8B67-4DF0-BDA6-AE8A99DAE3E8}" dt="2019-06-12T11:59:45.080" v="15748" actId="1076"/>
          <ac:picMkLst>
            <pc:docMk/>
            <pc:sldMk cId="163274146" sldId="264"/>
            <ac:picMk id="31" creationId="{76C15DE0-7461-4CCD-A539-DCE5163AFCAE}"/>
          </ac:picMkLst>
        </pc:picChg>
      </pc:sldChg>
      <pc:sldChg chg="modSp modNotesTx">
        <pc:chgData name="qianchen liang" userId="dc306e9d82c44ef2" providerId="LiveId" clId="{4FCE7475-8B67-4DF0-BDA6-AE8A99DAE3E8}" dt="2019-06-12T10:43:54.974" v="15625" actId="20577"/>
        <pc:sldMkLst>
          <pc:docMk/>
          <pc:sldMk cId="114841528" sldId="265"/>
        </pc:sldMkLst>
        <pc:spChg chg="mod">
          <ac:chgData name="qianchen liang" userId="dc306e9d82c44ef2" providerId="LiveId" clId="{4FCE7475-8B67-4DF0-BDA6-AE8A99DAE3E8}" dt="2019-06-11T04:12:34.522" v="6190" actId="2711"/>
          <ac:spMkLst>
            <pc:docMk/>
            <pc:sldMk cId="114841528" sldId="265"/>
            <ac:spMk id="2" creationId="{41F7D36C-138D-4DA3-A557-4D9486533C50}"/>
          </ac:spMkLst>
        </pc:spChg>
        <pc:spChg chg="mod">
          <ac:chgData name="qianchen liang" userId="dc306e9d82c44ef2" providerId="LiveId" clId="{4FCE7475-8B67-4DF0-BDA6-AE8A99DAE3E8}" dt="2019-06-10T04:20:09.244" v="1349" actId="20577"/>
          <ac:spMkLst>
            <pc:docMk/>
            <pc:sldMk cId="114841528" sldId="265"/>
            <ac:spMk id="9" creationId="{B6B92B96-2B72-4FF0-82FF-0DD543E0C34C}"/>
          </ac:spMkLst>
        </pc:spChg>
      </pc:sldChg>
      <pc:sldChg chg="modSp modNotesTx">
        <pc:chgData name="qianchen liang" userId="dc306e9d82c44ef2" providerId="LiveId" clId="{4FCE7475-8B67-4DF0-BDA6-AE8A99DAE3E8}" dt="2019-06-12T09:24:59.765" v="8111" actId="20577"/>
        <pc:sldMkLst>
          <pc:docMk/>
          <pc:sldMk cId="4258169422" sldId="266"/>
        </pc:sldMkLst>
        <pc:spChg chg="mod">
          <ac:chgData name="qianchen liang" userId="dc306e9d82c44ef2" providerId="LiveId" clId="{4FCE7475-8B67-4DF0-BDA6-AE8A99DAE3E8}" dt="2019-06-11T04:12:46.404" v="6192" actId="2711"/>
          <ac:spMkLst>
            <pc:docMk/>
            <pc:sldMk cId="4258169422" sldId="266"/>
            <ac:spMk id="2" creationId="{91F193B4-58B3-4FA7-9238-475DA6A4A21C}"/>
          </ac:spMkLst>
        </pc:spChg>
        <pc:picChg chg="mod">
          <ac:chgData name="qianchen liang" userId="dc306e9d82c44ef2" providerId="LiveId" clId="{4FCE7475-8B67-4DF0-BDA6-AE8A99DAE3E8}" dt="2019-06-10T04:04:34.655" v="1153" actId="14100"/>
          <ac:picMkLst>
            <pc:docMk/>
            <pc:sldMk cId="4258169422" sldId="266"/>
            <ac:picMk id="10" creationId="{C83023CD-A62C-4EE2-9DAA-D3DAA713489D}"/>
          </ac:picMkLst>
        </pc:picChg>
      </pc:sldChg>
      <pc:sldChg chg="addSp delSp modSp ord modAnim modNotesTx">
        <pc:chgData name="qianchen liang" userId="dc306e9d82c44ef2" providerId="LiveId" clId="{4FCE7475-8B67-4DF0-BDA6-AE8A99DAE3E8}" dt="2019-06-12T12:02:12.735" v="16168" actId="20577"/>
        <pc:sldMkLst>
          <pc:docMk/>
          <pc:sldMk cId="2862957221" sldId="268"/>
        </pc:sldMkLst>
        <pc:spChg chg="mod">
          <ac:chgData name="qianchen liang" userId="dc306e9d82c44ef2" providerId="LiveId" clId="{4FCE7475-8B67-4DF0-BDA6-AE8A99DAE3E8}" dt="2019-06-11T04:12:56.187" v="6194" actId="2711"/>
          <ac:spMkLst>
            <pc:docMk/>
            <pc:sldMk cId="2862957221" sldId="268"/>
            <ac:spMk id="2" creationId="{00F051A8-32D5-430D-93EE-C25995B62F04}"/>
          </ac:spMkLst>
        </pc:spChg>
        <pc:spChg chg="mod">
          <ac:chgData name="qianchen liang" userId="dc306e9d82c44ef2" providerId="LiveId" clId="{4FCE7475-8B67-4DF0-BDA6-AE8A99DAE3E8}" dt="2019-06-10T04:39:43.708" v="1450" actId="20577"/>
          <ac:spMkLst>
            <pc:docMk/>
            <pc:sldMk cId="2862957221" sldId="268"/>
            <ac:spMk id="3" creationId="{AD9B6754-0414-45B3-90A9-D812CC1FF971}"/>
          </ac:spMkLst>
        </pc:spChg>
        <pc:graphicFrameChg chg="modGraphic">
          <ac:chgData name="qianchen liang" userId="dc306e9d82c44ef2" providerId="LiveId" clId="{4FCE7475-8B67-4DF0-BDA6-AE8A99DAE3E8}" dt="2019-06-10T04:41:00.837" v="1541" actId="20577"/>
          <ac:graphicFrameMkLst>
            <pc:docMk/>
            <pc:sldMk cId="2862957221" sldId="268"/>
            <ac:graphicFrameMk id="4" creationId="{E39F7DF0-B00D-4D5A-B74E-76A26D99D6F0}"/>
          </ac:graphicFrameMkLst>
        </pc:graphicFrameChg>
        <pc:picChg chg="add del">
          <ac:chgData name="qianchen liang" userId="dc306e9d82c44ef2" providerId="LiveId" clId="{4FCE7475-8B67-4DF0-BDA6-AE8A99DAE3E8}" dt="2019-05-24T00:23:54.572" v="17"/>
          <ac:picMkLst>
            <pc:docMk/>
            <pc:sldMk cId="2862957221" sldId="268"/>
            <ac:picMk id="8" creationId="{F1BD86DA-48AF-4104-A20C-64B3F2C582A6}"/>
          </ac:picMkLst>
        </pc:picChg>
      </pc:sldChg>
      <pc:sldChg chg="addSp modSp add modNotesTx">
        <pc:chgData name="qianchen liang" userId="dc306e9d82c44ef2" providerId="LiveId" clId="{4FCE7475-8B67-4DF0-BDA6-AE8A99DAE3E8}" dt="2019-06-12T09:41:57.348" v="10315" actId="20577"/>
        <pc:sldMkLst>
          <pc:docMk/>
          <pc:sldMk cId="1446403250" sldId="278"/>
        </pc:sldMkLst>
        <pc:picChg chg="add mod">
          <ac:chgData name="qianchen liang" userId="dc306e9d82c44ef2" providerId="LiveId" clId="{4FCE7475-8B67-4DF0-BDA6-AE8A99DAE3E8}" dt="2019-05-24T00:24:39.841" v="26" actId="1076"/>
          <ac:picMkLst>
            <pc:docMk/>
            <pc:sldMk cId="1446403250" sldId="278"/>
            <ac:picMk id="4" creationId="{F9B0D011-5D13-4EBA-BBE7-2144F8822EBE}"/>
          </ac:picMkLst>
        </pc:picChg>
      </pc:sldChg>
      <pc:sldChg chg="delSp modSp add modTransition">
        <pc:chgData name="qianchen liang" userId="dc306e9d82c44ef2" providerId="LiveId" clId="{4FCE7475-8B67-4DF0-BDA6-AE8A99DAE3E8}" dt="2019-06-12T08:36:47.515" v="6548"/>
        <pc:sldMkLst>
          <pc:docMk/>
          <pc:sldMk cId="341815594" sldId="279"/>
        </pc:sldMkLst>
        <pc:spChg chg="mod">
          <ac:chgData name="qianchen liang" userId="dc306e9d82c44ef2" providerId="LiveId" clId="{4FCE7475-8B67-4DF0-BDA6-AE8A99DAE3E8}" dt="2019-05-24T00:32:36.293" v="122" actId="14100"/>
          <ac:spMkLst>
            <pc:docMk/>
            <pc:sldMk cId="341815594" sldId="279"/>
            <ac:spMk id="2" creationId="{A77F826D-8C89-4603-84B6-FDB7EFE1B0D6}"/>
          </ac:spMkLst>
        </pc:spChg>
        <pc:spChg chg="del mod">
          <ac:chgData name="qianchen liang" userId="dc306e9d82c44ef2" providerId="LiveId" clId="{4FCE7475-8B67-4DF0-BDA6-AE8A99DAE3E8}" dt="2019-05-24T00:31:49.889" v="114" actId="478"/>
          <ac:spMkLst>
            <pc:docMk/>
            <pc:sldMk cId="341815594" sldId="279"/>
            <ac:spMk id="3" creationId="{2582C2E0-B57B-426C-8789-DA51F9910DC8}"/>
          </ac:spMkLst>
        </pc:spChg>
        <pc:spChg chg="mod">
          <ac:chgData name="qianchen liang" userId="dc306e9d82c44ef2" providerId="LiveId" clId="{4FCE7475-8B67-4DF0-BDA6-AE8A99DAE3E8}" dt="2019-05-24T00:32:20.110" v="119" actId="1076"/>
          <ac:spMkLst>
            <pc:docMk/>
            <pc:sldMk cId="341815594" sldId="279"/>
            <ac:spMk id="41" creationId="{00358CF7-549A-4385-A9D4-507EC1D5C206}"/>
          </ac:spMkLst>
        </pc:spChg>
        <pc:grpChg chg="mod">
          <ac:chgData name="qianchen liang" userId="dc306e9d82c44ef2" providerId="LiveId" clId="{4FCE7475-8B67-4DF0-BDA6-AE8A99DAE3E8}" dt="2019-05-24T00:32:10.797" v="118" actId="1076"/>
          <ac:grpSpMkLst>
            <pc:docMk/>
            <pc:sldMk cId="341815594" sldId="279"/>
            <ac:grpSpMk id="4" creationId="{9B0DFED1-BD47-467D-8B74-B2399B097A5B}"/>
          </ac:grpSpMkLst>
        </pc:grpChg>
      </pc:sldChg>
      <pc:sldChg chg="addSp delSp modSp add delAnim modAnim modNotesTx">
        <pc:chgData name="qianchen liang" userId="dc306e9d82c44ef2" providerId="LiveId" clId="{4FCE7475-8B67-4DF0-BDA6-AE8A99DAE3E8}" dt="2019-06-12T10:41:03.874" v="15230" actId="20577"/>
        <pc:sldMkLst>
          <pc:docMk/>
          <pc:sldMk cId="2364680442" sldId="280"/>
        </pc:sldMkLst>
        <pc:spChg chg="mod">
          <ac:chgData name="qianchen liang" userId="dc306e9d82c44ef2" providerId="LiveId" clId="{4FCE7475-8B67-4DF0-BDA6-AE8A99DAE3E8}" dt="2019-06-11T04:12:28.746" v="6189" actId="2711"/>
          <ac:spMkLst>
            <pc:docMk/>
            <pc:sldMk cId="2364680442" sldId="280"/>
            <ac:spMk id="2" creationId="{97CE9A18-B406-4561-BD3F-8D259E21D670}"/>
          </ac:spMkLst>
        </pc:spChg>
        <pc:spChg chg="mod">
          <ac:chgData name="qianchen liang" userId="dc306e9d82c44ef2" providerId="LiveId" clId="{4FCE7475-8B67-4DF0-BDA6-AE8A99DAE3E8}" dt="2019-06-10T04:02:42.982" v="1136" actId="1076"/>
          <ac:spMkLst>
            <pc:docMk/>
            <pc:sldMk cId="2364680442" sldId="280"/>
            <ac:spMk id="3" creationId="{5A3BCC73-26E4-4719-962B-B6D9D45AF2AC}"/>
          </ac:spMkLst>
        </pc:spChg>
        <pc:spChg chg="add del mod">
          <ac:chgData name="qianchen liang" userId="dc306e9d82c44ef2" providerId="LiveId" clId="{4FCE7475-8B67-4DF0-BDA6-AE8A99DAE3E8}" dt="2019-06-10T04:08:15.488" v="1156" actId="478"/>
          <ac:spMkLst>
            <pc:docMk/>
            <pc:sldMk cId="2364680442" sldId="280"/>
            <ac:spMk id="6" creationId="{EE197A66-5A06-4DEF-AC76-C4EF0B8D007B}"/>
          </ac:spMkLst>
        </pc:spChg>
        <pc:spChg chg="add mod">
          <ac:chgData name="qianchen liang" userId="dc306e9d82c44ef2" providerId="LiveId" clId="{4FCE7475-8B67-4DF0-BDA6-AE8A99DAE3E8}" dt="2019-06-10T04:14:28.913" v="1263" actId="164"/>
          <ac:spMkLst>
            <pc:docMk/>
            <pc:sldMk cId="2364680442" sldId="280"/>
            <ac:spMk id="13" creationId="{CEBDA81A-7FE5-4998-B4D7-DE68110F013E}"/>
          </ac:spMkLst>
        </pc:spChg>
        <pc:spChg chg="add mod">
          <ac:chgData name="qianchen liang" userId="dc306e9d82c44ef2" providerId="LiveId" clId="{4FCE7475-8B67-4DF0-BDA6-AE8A99DAE3E8}" dt="2019-06-10T04:14:10.622" v="1260" actId="164"/>
          <ac:spMkLst>
            <pc:docMk/>
            <pc:sldMk cId="2364680442" sldId="280"/>
            <ac:spMk id="14" creationId="{5E4E4D90-426F-4318-A814-BF900ED4B993}"/>
          </ac:spMkLst>
        </pc:spChg>
        <pc:spChg chg="add mod">
          <ac:chgData name="qianchen liang" userId="dc306e9d82c44ef2" providerId="LiveId" clId="{4FCE7475-8B67-4DF0-BDA6-AE8A99DAE3E8}" dt="2019-06-10T04:14:10.622" v="1260" actId="164"/>
          <ac:spMkLst>
            <pc:docMk/>
            <pc:sldMk cId="2364680442" sldId="280"/>
            <ac:spMk id="17" creationId="{F8B1F055-120D-450E-8432-1FB55940234E}"/>
          </ac:spMkLst>
        </pc:spChg>
        <pc:grpChg chg="add mod">
          <ac:chgData name="qianchen liang" userId="dc306e9d82c44ef2" providerId="LiveId" clId="{4FCE7475-8B67-4DF0-BDA6-AE8A99DAE3E8}" dt="2019-06-10T04:14:10.622" v="1260" actId="164"/>
          <ac:grpSpMkLst>
            <pc:docMk/>
            <pc:sldMk cId="2364680442" sldId="280"/>
            <ac:grpSpMk id="20" creationId="{0355E2B4-708A-46C5-9C66-747B1CBAC67B}"/>
          </ac:grpSpMkLst>
        </pc:grpChg>
        <pc:grpChg chg="add mod">
          <ac:chgData name="qianchen liang" userId="dc306e9d82c44ef2" providerId="LiveId" clId="{4FCE7475-8B67-4DF0-BDA6-AE8A99DAE3E8}" dt="2019-06-10T04:14:28.913" v="1263" actId="164"/>
          <ac:grpSpMkLst>
            <pc:docMk/>
            <pc:sldMk cId="2364680442" sldId="280"/>
            <ac:grpSpMk id="21" creationId="{796CB28F-882B-42EA-9930-7BEFF813475D}"/>
          </ac:grpSpMkLst>
        </pc:grpChg>
        <pc:picChg chg="add del mod">
          <ac:chgData name="qianchen liang" userId="dc306e9d82c44ef2" providerId="LiveId" clId="{4FCE7475-8B67-4DF0-BDA6-AE8A99DAE3E8}" dt="2019-06-10T03:59:11.024" v="1105" actId="478"/>
          <ac:picMkLst>
            <pc:docMk/>
            <pc:sldMk cId="2364680442" sldId="280"/>
            <ac:picMk id="4" creationId="{AE42D8AC-26E5-4E49-B10E-E4666FC8D5AC}"/>
          </ac:picMkLst>
        </pc:picChg>
        <pc:picChg chg="del">
          <ac:chgData name="qianchen liang" userId="dc306e9d82c44ef2" providerId="LiveId" clId="{4FCE7475-8B67-4DF0-BDA6-AE8A99DAE3E8}" dt="2019-05-24T01:21:26.181" v="255" actId="478"/>
          <ac:picMkLst>
            <pc:docMk/>
            <pc:sldMk cId="2364680442" sldId="280"/>
            <ac:picMk id="5" creationId="{3294B48A-48B9-4468-953F-E5B695D3621B}"/>
          </ac:picMkLst>
        </pc:picChg>
        <pc:picChg chg="add del mod ord">
          <ac:chgData name="qianchen liang" userId="dc306e9d82c44ef2" providerId="LiveId" clId="{4FCE7475-8B67-4DF0-BDA6-AE8A99DAE3E8}" dt="2019-06-10T03:59:08.302" v="1103" actId="478"/>
          <ac:picMkLst>
            <pc:docMk/>
            <pc:sldMk cId="2364680442" sldId="280"/>
            <ac:picMk id="5" creationId="{6C12512E-2BE8-4DAF-BBF0-F47C853013DA}"/>
          </ac:picMkLst>
        </pc:picChg>
        <pc:picChg chg="del">
          <ac:chgData name="qianchen liang" userId="dc306e9d82c44ef2" providerId="LiveId" clId="{4FCE7475-8B67-4DF0-BDA6-AE8A99DAE3E8}" dt="2019-05-24T01:00:06.584" v="150" actId="478"/>
          <ac:picMkLst>
            <pc:docMk/>
            <pc:sldMk cId="2364680442" sldId="280"/>
            <ac:picMk id="7" creationId="{46C6FD58-2B4F-4D73-BEB5-2FAC26A4565F}"/>
          </ac:picMkLst>
        </pc:picChg>
        <pc:picChg chg="add del mod ord">
          <ac:chgData name="qianchen liang" userId="dc306e9d82c44ef2" providerId="LiveId" clId="{4FCE7475-8B67-4DF0-BDA6-AE8A99DAE3E8}" dt="2019-06-10T04:08:16.909" v="1157" actId="478"/>
          <ac:picMkLst>
            <pc:docMk/>
            <pc:sldMk cId="2364680442" sldId="280"/>
            <ac:picMk id="8" creationId="{9133B9D2-6517-464B-B68C-0C44741F2015}"/>
          </ac:picMkLst>
        </pc:picChg>
        <pc:picChg chg="add del mod">
          <ac:chgData name="qianchen liang" userId="dc306e9d82c44ef2" providerId="LiveId" clId="{4FCE7475-8B67-4DF0-BDA6-AE8A99DAE3E8}" dt="2019-06-10T04:08:14.093" v="1155" actId="478"/>
          <ac:picMkLst>
            <pc:docMk/>
            <pc:sldMk cId="2364680442" sldId="280"/>
            <ac:picMk id="10" creationId="{13C81F19-6C5A-4F96-9687-EB1DFD3E97FA}"/>
          </ac:picMkLst>
        </pc:picChg>
        <pc:picChg chg="add mod">
          <ac:chgData name="qianchen liang" userId="dc306e9d82c44ef2" providerId="LiveId" clId="{4FCE7475-8B67-4DF0-BDA6-AE8A99DAE3E8}" dt="2019-06-10T04:09:41.192" v="1170" actId="1076"/>
          <ac:picMkLst>
            <pc:docMk/>
            <pc:sldMk cId="2364680442" sldId="280"/>
            <ac:picMk id="11" creationId="{67A2A457-3435-405E-9C48-5DA09C1F14DE}"/>
          </ac:picMkLst>
        </pc:picChg>
        <pc:picChg chg="add mod">
          <ac:chgData name="qianchen liang" userId="dc306e9d82c44ef2" providerId="LiveId" clId="{4FCE7475-8B67-4DF0-BDA6-AE8A99DAE3E8}" dt="2019-06-10T04:09:56.080" v="1174" actId="1076"/>
          <ac:picMkLst>
            <pc:docMk/>
            <pc:sldMk cId="2364680442" sldId="280"/>
            <ac:picMk id="12" creationId="{34EDD5A9-D666-4500-A1FE-375F2532AC79}"/>
          </ac:picMkLst>
        </pc:picChg>
        <pc:cxnChg chg="add mod">
          <ac:chgData name="qianchen liang" userId="dc306e9d82c44ef2" providerId="LiveId" clId="{4FCE7475-8B67-4DF0-BDA6-AE8A99DAE3E8}" dt="2019-06-10T04:14:10.622" v="1260" actId="164"/>
          <ac:cxnSpMkLst>
            <pc:docMk/>
            <pc:sldMk cId="2364680442" sldId="280"/>
            <ac:cxnSpMk id="16" creationId="{768BEBA3-D653-45C5-A734-C4EAA0933973}"/>
          </ac:cxnSpMkLst>
        </pc:cxnChg>
        <pc:cxnChg chg="add mod">
          <ac:chgData name="qianchen liang" userId="dc306e9d82c44ef2" providerId="LiveId" clId="{4FCE7475-8B67-4DF0-BDA6-AE8A99DAE3E8}" dt="2019-06-10T04:14:28.913" v="1263" actId="164"/>
          <ac:cxnSpMkLst>
            <pc:docMk/>
            <pc:sldMk cId="2364680442" sldId="280"/>
            <ac:cxnSpMk id="19" creationId="{2B229C8F-EA72-4893-9F56-F73474F36A84}"/>
          </ac:cxnSpMkLst>
        </pc:cxnChg>
      </pc:sldChg>
      <pc:sldChg chg="addSp delSp modSp add modAnim modNotesTx">
        <pc:chgData name="qianchen liang" userId="dc306e9d82c44ef2" providerId="LiveId" clId="{4FCE7475-8B67-4DF0-BDA6-AE8A99DAE3E8}" dt="2019-06-12T12:08:00.146" v="16234" actId="20577"/>
        <pc:sldMkLst>
          <pc:docMk/>
          <pc:sldMk cId="1091152218" sldId="281"/>
        </pc:sldMkLst>
        <pc:spChg chg="mod">
          <ac:chgData name="qianchen liang" userId="dc306e9d82c44ef2" providerId="LiveId" clId="{4FCE7475-8B67-4DF0-BDA6-AE8A99DAE3E8}" dt="2019-06-10T05:00:46.073" v="1703" actId="20577"/>
          <ac:spMkLst>
            <pc:docMk/>
            <pc:sldMk cId="1091152218" sldId="281"/>
            <ac:spMk id="2" creationId="{07023E6C-BFD1-4F1A-860E-C8A70FE6FD26}"/>
          </ac:spMkLst>
        </pc:spChg>
        <pc:spChg chg="del">
          <ac:chgData name="qianchen liang" userId="dc306e9d82c44ef2" providerId="LiveId" clId="{4FCE7475-8B67-4DF0-BDA6-AE8A99DAE3E8}" dt="2019-06-10T04:59:44.971" v="1593"/>
          <ac:spMkLst>
            <pc:docMk/>
            <pc:sldMk cId="1091152218" sldId="281"/>
            <ac:spMk id="3" creationId="{6D23C471-029F-4279-BDEE-C70238CE37B0}"/>
          </ac:spMkLst>
        </pc:spChg>
        <pc:spChg chg="add del mod">
          <ac:chgData name="qianchen liang" userId="dc306e9d82c44ef2" providerId="LiveId" clId="{4FCE7475-8B67-4DF0-BDA6-AE8A99DAE3E8}" dt="2019-06-10T05:03:23.303" v="1707" actId="478"/>
          <ac:spMkLst>
            <pc:docMk/>
            <pc:sldMk cId="1091152218" sldId="281"/>
            <ac:spMk id="7" creationId="{83949A9F-71CF-4795-97B9-D995FE853276}"/>
          </ac:spMkLst>
        </pc:spChg>
        <pc:spChg chg="add del mod">
          <ac:chgData name="qianchen liang" userId="dc306e9d82c44ef2" providerId="LiveId" clId="{4FCE7475-8B67-4DF0-BDA6-AE8A99DAE3E8}" dt="2019-06-10T05:09:13.557" v="1845" actId="478"/>
          <ac:spMkLst>
            <pc:docMk/>
            <pc:sldMk cId="1091152218" sldId="281"/>
            <ac:spMk id="23" creationId="{4D1CB186-EF27-4F4D-96FA-49C74E54A801}"/>
          </ac:spMkLst>
        </pc:spChg>
        <pc:spChg chg="add mod">
          <ac:chgData name="qianchen liang" userId="dc306e9d82c44ef2" providerId="LiveId" clId="{4FCE7475-8B67-4DF0-BDA6-AE8A99DAE3E8}" dt="2019-06-10T05:18:57.813" v="2005" actId="164"/>
          <ac:spMkLst>
            <pc:docMk/>
            <pc:sldMk cId="1091152218" sldId="281"/>
            <ac:spMk id="24" creationId="{AE1E841D-5241-4945-A0C3-0A8E09FD8075}"/>
          </ac:spMkLst>
        </pc:spChg>
        <pc:spChg chg="add mod">
          <ac:chgData name="qianchen liang" userId="dc306e9d82c44ef2" providerId="LiveId" clId="{4FCE7475-8B67-4DF0-BDA6-AE8A99DAE3E8}" dt="2019-06-10T05:19:23.240" v="2006" actId="164"/>
          <ac:spMkLst>
            <pc:docMk/>
            <pc:sldMk cId="1091152218" sldId="281"/>
            <ac:spMk id="25" creationId="{CC7B756E-4346-4860-9663-8585EB7589CD}"/>
          </ac:spMkLst>
        </pc:spChg>
        <pc:spChg chg="add mod">
          <ac:chgData name="qianchen liang" userId="dc306e9d82c44ef2" providerId="LiveId" clId="{4FCE7475-8B67-4DF0-BDA6-AE8A99DAE3E8}" dt="2019-06-10T05:18:57.813" v="2005" actId="164"/>
          <ac:spMkLst>
            <pc:docMk/>
            <pc:sldMk cId="1091152218" sldId="281"/>
            <ac:spMk id="26" creationId="{CB2F52CC-8ED0-408E-A1C8-E0A147C46403}"/>
          </ac:spMkLst>
        </pc:spChg>
        <pc:spChg chg="add mod">
          <ac:chgData name="qianchen liang" userId="dc306e9d82c44ef2" providerId="LiveId" clId="{4FCE7475-8B67-4DF0-BDA6-AE8A99DAE3E8}" dt="2019-06-10T05:19:23.240" v="2006" actId="164"/>
          <ac:spMkLst>
            <pc:docMk/>
            <pc:sldMk cId="1091152218" sldId="281"/>
            <ac:spMk id="27" creationId="{C0BBE7A2-3213-41DB-BD7F-ABBF54622FA7}"/>
          </ac:spMkLst>
        </pc:spChg>
        <pc:spChg chg="add mod">
          <ac:chgData name="qianchen liang" userId="dc306e9d82c44ef2" providerId="LiveId" clId="{4FCE7475-8B67-4DF0-BDA6-AE8A99DAE3E8}" dt="2019-06-10T05:19:23.240" v="2006" actId="164"/>
          <ac:spMkLst>
            <pc:docMk/>
            <pc:sldMk cId="1091152218" sldId="281"/>
            <ac:spMk id="28" creationId="{39968A3A-68F2-4DBF-BB44-132BC7D4278C}"/>
          </ac:spMkLst>
        </pc:spChg>
        <pc:spChg chg="add mod">
          <ac:chgData name="qianchen liang" userId="dc306e9d82c44ef2" providerId="LiveId" clId="{4FCE7475-8B67-4DF0-BDA6-AE8A99DAE3E8}" dt="2019-06-10T05:18:57.813" v="2005" actId="164"/>
          <ac:spMkLst>
            <pc:docMk/>
            <pc:sldMk cId="1091152218" sldId="281"/>
            <ac:spMk id="29" creationId="{13D19069-15EC-4ADE-8615-FD2ED24D5F7B}"/>
          </ac:spMkLst>
        </pc:spChg>
        <pc:spChg chg="add mod">
          <ac:chgData name="qianchen liang" userId="dc306e9d82c44ef2" providerId="LiveId" clId="{4FCE7475-8B67-4DF0-BDA6-AE8A99DAE3E8}" dt="2019-06-10T05:18:57.813" v="2005" actId="164"/>
          <ac:spMkLst>
            <pc:docMk/>
            <pc:sldMk cId="1091152218" sldId="281"/>
            <ac:spMk id="30" creationId="{4FAACC24-E34D-4FD7-8A92-6309B8BB7811}"/>
          </ac:spMkLst>
        </pc:spChg>
        <pc:spChg chg="add mod">
          <ac:chgData name="qianchen liang" userId="dc306e9d82c44ef2" providerId="LiveId" clId="{4FCE7475-8B67-4DF0-BDA6-AE8A99DAE3E8}" dt="2019-06-10T05:18:57.813" v="2005" actId="164"/>
          <ac:spMkLst>
            <pc:docMk/>
            <pc:sldMk cId="1091152218" sldId="281"/>
            <ac:spMk id="31" creationId="{358B93E1-8293-4F56-8FCA-69E3D64FE8F0}"/>
          </ac:spMkLst>
        </pc:spChg>
        <pc:spChg chg="add mod">
          <ac:chgData name="qianchen liang" userId="dc306e9d82c44ef2" providerId="LiveId" clId="{4FCE7475-8B67-4DF0-BDA6-AE8A99DAE3E8}" dt="2019-06-10T05:19:23.240" v="2006" actId="164"/>
          <ac:spMkLst>
            <pc:docMk/>
            <pc:sldMk cId="1091152218" sldId="281"/>
            <ac:spMk id="32" creationId="{724D39A5-F402-4475-BFC7-5B579FF270E3}"/>
          </ac:spMkLst>
        </pc:spChg>
        <pc:spChg chg="add mod">
          <ac:chgData name="qianchen liang" userId="dc306e9d82c44ef2" providerId="LiveId" clId="{4FCE7475-8B67-4DF0-BDA6-AE8A99DAE3E8}" dt="2019-06-10T05:19:23.240" v="2006" actId="164"/>
          <ac:spMkLst>
            <pc:docMk/>
            <pc:sldMk cId="1091152218" sldId="281"/>
            <ac:spMk id="33" creationId="{20A01029-AE3D-4B15-A939-C0F6C6B663D0}"/>
          </ac:spMkLst>
        </pc:spChg>
        <pc:spChg chg="add mod">
          <ac:chgData name="qianchen liang" userId="dc306e9d82c44ef2" providerId="LiveId" clId="{4FCE7475-8B67-4DF0-BDA6-AE8A99DAE3E8}" dt="2019-06-10T05:30:46.454" v="2377" actId="1036"/>
          <ac:spMkLst>
            <pc:docMk/>
            <pc:sldMk cId="1091152218" sldId="281"/>
            <ac:spMk id="38" creationId="{1F519DC2-EFF9-446B-99EE-441435AEA943}"/>
          </ac:spMkLst>
        </pc:spChg>
        <pc:spChg chg="add mod">
          <ac:chgData name="qianchen liang" userId="dc306e9d82c44ef2" providerId="LiveId" clId="{4FCE7475-8B67-4DF0-BDA6-AE8A99DAE3E8}" dt="2019-06-10T05:38:33.011" v="2535" actId="1036"/>
          <ac:spMkLst>
            <pc:docMk/>
            <pc:sldMk cId="1091152218" sldId="281"/>
            <ac:spMk id="39" creationId="{FEEC95A9-6C71-4C49-BF37-15AE2F23E647}"/>
          </ac:spMkLst>
        </pc:spChg>
        <pc:spChg chg="add mod">
          <ac:chgData name="qianchen liang" userId="dc306e9d82c44ef2" providerId="LiveId" clId="{4FCE7475-8B67-4DF0-BDA6-AE8A99DAE3E8}" dt="2019-06-10T05:35:46.905" v="2498" actId="164"/>
          <ac:spMkLst>
            <pc:docMk/>
            <pc:sldMk cId="1091152218" sldId="281"/>
            <ac:spMk id="40" creationId="{C0DCEE72-3D0F-4393-B4FD-0EA50F6FD55B}"/>
          </ac:spMkLst>
        </pc:spChg>
        <pc:spChg chg="add mod">
          <ac:chgData name="qianchen liang" userId="dc306e9d82c44ef2" providerId="LiveId" clId="{4FCE7475-8B67-4DF0-BDA6-AE8A99DAE3E8}" dt="2019-06-10T05:35:46.905" v="2498" actId="164"/>
          <ac:spMkLst>
            <pc:docMk/>
            <pc:sldMk cId="1091152218" sldId="281"/>
            <ac:spMk id="41" creationId="{B1492401-9718-43C4-B1BA-969446656057}"/>
          </ac:spMkLst>
        </pc:spChg>
        <pc:spChg chg="add mod">
          <ac:chgData name="qianchen liang" userId="dc306e9d82c44ef2" providerId="LiveId" clId="{4FCE7475-8B67-4DF0-BDA6-AE8A99DAE3E8}" dt="2019-06-10T05:35:46.905" v="2498" actId="164"/>
          <ac:spMkLst>
            <pc:docMk/>
            <pc:sldMk cId="1091152218" sldId="281"/>
            <ac:spMk id="42" creationId="{30FFF774-EE30-492B-9599-3203976B19E9}"/>
          </ac:spMkLst>
        </pc:spChg>
        <pc:spChg chg="add mod">
          <ac:chgData name="qianchen liang" userId="dc306e9d82c44ef2" providerId="LiveId" clId="{4FCE7475-8B67-4DF0-BDA6-AE8A99DAE3E8}" dt="2019-06-10T05:35:46.905" v="2498" actId="164"/>
          <ac:spMkLst>
            <pc:docMk/>
            <pc:sldMk cId="1091152218" sldId="281"/>
            <ac:spMk id="43" creationId="{9817FD5F-9CD0-4E42-8FCA-E67C3B956D47}"/>
          </ac:spMkLst>
        </pc:spChg>
        <pc:spChg chg="add mod">
          <ac:chgData name="qianchen liang" userId="dc306e9d82c44ef2" providerId="LiveId" clId="{4FCE7475-8B67-4DF0-BDA6-AE8A99DAE3E8}" dt="2019-06-10T05:35:46.905" v="2498" actId="164"/>
          <ac:spMkLst>
            <pc:docMk/>
            <pc:sldMk cId="1091152218" sldId="281"/>
            <ac:spMk id="44" creationId="{6F7D04EE-3432-40F4-B526-CD0817C864CC}"/>
          </ac:spMkLst>
        </pc:spChg>
        <pc:spChg chg="add del mod">
          <ac:chgData name="qianchen liang" userId="dc306e9d82c44ef2" providerId="LiveId" clId="{4FCE7475-8B67-4DF0-BDA6-AE8A99DAE3E8}" dt="2019-06-10T05:35:37.891" v="2497" actId="478"/>
          <ac:spMkLst>
            <pc:docMk/>
            <pc:sldMk cId="1091152218" sldId="281"/>
            <ac:spMk id="45" creationId="{66D8DB3F-0175-4731-8208-84B2C9FFA927}"/>
          </ac:spMkLst>
        </pc:spChg>
        <pc:spChg chg="add mod">
          <ac:chgData name="qianchen liang" userId="dc306e9d82c44ef2" providerId="LiveId" clId="{4FCE7475-8B67-4DF0-BDA6-AE8A99DAE3E8}" dt="2019-06-10T05:38:12.535" v="2528" actId="164"/>
          <ac:spMkLst>
            <pc:docMk/>
            <pc:sldMk cId="1091152218" sldId="281"/>
            <ac:spMk id="47" creationId="{EDE8ED3E-17E5-4B2E-A159-80EB7297C85D}"/>
          </ac:spMkLst>
        </pc:spChg>
        <pc:spChg chg="add mod">
          <ac:chgData name="qianchen liang" userId="dc306e9d82c44ef2" providerId="LiveId" clId="{4FCE7475-8B67-4DF0-BDA6-AE8A99DAE3E8}" dt="2019-06-10T05:38:12.535" v="2528" actId="164"/>
          <ac:spMkLst>
            <pc:docMk/>
            <pc:sldMk cId="1091152218" sldId="281"/>
            <ac:spMk id="48" creationId="{5649097C-D264-4BC9-A75A-436ED1F5781B}"/>
          </ac:spMkLst>
        </pc:spChg>
        <pc:spChg chg="add mod">
          <ac:chgData name="qianchen liang" userId="dc306e9d82c44ef2" providerId="LiveId" clId="{4FCE7475-8B67-4DF0-BDA6-AE8A99DAE3E8}" dt="2019-06-10T05:45:56.345" v="2734" actId="1076"/>
          <ac:spMkLst>
            <pc:docMk/>
            <pc:sldMk cId="1091152218" sldId="281"/>
            <ac:spMk id="50" creationId="{12E2D186-D56B-40D3-BE37-4615D9668F01}"/>
          </ac:spMkLst>
        </pc:spChg>
        <pc:spChg chg="add mod">
          <ac:chgData name="qianchen liang" userId="dc306e9d82c44ef2" providerId="LiveId" clId="{4FCE7475-8B67-4DF0-BDA6-AE8A99DAE3E8}" dt="2019-06-10T05:46:07.371" v="2738" actId="20577"/>
          <ac:spMkLst>
            <pc:docMk/>
            <pc:sldMk cId="1091152218" sldId="281"/>
            <ac:spMk id="51" creationId="{54D4B9AE-5820-4E03-87C3-3E74D35E77C7}"/>
          </ac:spMkLst>
        </pc:spChg>
        <pc:spChg chg="add del">
          <ac:chgData name="qianchen liang" userId="dc306e9d82c44ef2" providerId="LiveId" clId="{4FCE7475-8B67-4DF0-BDA6-AE8A99DAE3E8}" dt="2019-06-10T05:47:05.651" v="2745"/>
          <ac:spMkLst>
            <pc:docMk/>
            <pc:sldMk cId="1091152218" sldId="281"/>
            <ac:spMk id="52" creationId="{7FFC492A-0826-4B9F-9028-8FE4B7C391BD}"/>
          </ac:spMkLst>
        </pc:spChg>
        <pc:grpChg chg="add mod">
          <ac:chgData name="qianchen liang" userId="dc306e9d82c44ef2" providerId="LiveId" clId="{4FCE7475-8B67-4DF0-BDA6-AE8A99DAE3E8}" dt="2019-06-10T05:30:46.454" v="2377" actId="1036"/>
          <ac:grpSpMkLst>
            <pc:docMk/>
            <pc:sldMk cId="1091152218" sldId="281"/>
            <ac:grpSpMk id="36" creationId="{B4282753-A165-41EA-B0C6-73D58DEE18D8}"/>
          </ac:grpSpMkLst>
        </pc:grpChg>
        <pc:grpChg chg="add mod">
          <ac:chgData name="qianchen liang" userId="dc306e9d82c44ef2" providerId="LiveId" clId="{4FCE7475-8B67-4DF0-BDA6-AE8A99DAE3E8}" dt="2019-06-10T05:30:46.454" v="2377" actId="1036"/>
          <ac:grpSpMkLst>
            <pc:docMk/>
            <pc:sldMk cId="1091152218" sldId="281"/>
            <ac:grpSpMk id="37" creationId="{E98EA1A9-0F0A-4A4E-ABE9-EB8DE871ADEE}"/>
          </ac:grpSpMkLst>
        </pc:grpChg>
        <pc:grpChg chg="add mod">
          <ac:chgData name="qianchen liang" userId="dc306e9d82c44ef2" providerId="LiveId" clId="{4FCE7475-8B67-4DF0-BDA6-AE8A99DAE3E8}" dt="2019-06-10T05:35:46.905" v="2498" actId="164"/>
          <ac:grpSpMkLst>
            <pc:docMk/>
            <pc:sldMk cId="1091152218" sldId="281"/>
            <ac:grpSpMk id="46" creationId="{43D54CEB-ABA5-4AB0-96EC-240C8B978DD0}"/>
          </ac:grpSpMkLst>
        </pc:grpChg>
        <pc:grpChg chg="add mod">
          <ac:chgData name="qianchen liang" userId="dc306e9d82c44ef2" providerId="LiveId" clId="{4FCE7475-8B67-4DF0-BDA6-AE8A99DAE3E8}" dt="2019-06-10T05:38:28.574" v="2530" actId="1076"/>
          <ac:grpSpMkLst>
            <pc:docMk/>
            <pc:sldMk cId="1091152218" sldId="281"/>
            <ac:grpSpMk id="49" creationId="{1B18D5FD-7CA0-4EFE-A502-0F1A452DCE19}"/>
          </ac:grpSpMkLst>
        </pc:grpChg>
        <pc:picChg chg="add del mod">
          <ac:chgData name="qianchen liang" userId="dc306e9d82c44ef2" providerId="LiveId" clId="{4FCE7475-8B67-4DF0-BDA6-AE8A99DAE3E8}" dt="2019-06-10T05:30:54.254" v="2401" actId="1036"/>
          <ac:picMkLst>
            <pc:docMk/>
            <pc:sldMk cId="1091152218" sldId="281"/>
            <ac:picMk id="5" creationId="{07696EA3-3051-4466-A182-BCC3858DABDC}"/>
          </ac:picMkLst>
        </pc:picChg>
        <pc:picChg chg="add mod">
          <ac:chgData name="qianchen liang" userId="dc306e9d82c44ef2" providerId="LiveId" clId="{4FCE7475-8B67-4DF0-BDA6-AE8A99DAE3E8}" dt="2019-06-10T05:30:46.454" v="2377" actId="1036"/>
          <ac:picMkLst>
            <pc:docMk/>
            <pc:sldMk cId="1091152218" sldId="281"/>
            <ac:picMk id="9" creationId="{F6814CC8-0307-4F44-AC51-DCF5E803FF69}"/>
          </ac:picMkLst>
        </pc:picChg>
        <pc:picChg chg="add mod">
          <ac:chgData name="qianchen liang" userId="dc306e9d82c44ef2" providerId="LiveId" clId="{4FCE7475-8B67-4DF0-BDA6-AE8A99DAE3E8}" dt="2019-06-10T05:30:46.454" v="2377" actId="1036"/>
          <ac:picMkLst>
            <pc:docMk/>
            <pc:sldMk cId="1091152218" sldId="281"/>
            <ac:picMk id="11" creationId="{C47E29D7-E483-42F8-BBD1-DE097C0B1012}"/>
          </ac:picMkLst>
        </pc:picChg>
        <pc:picChg chg="add mod">
          <ac:chgData name="qianchen liang" userId="dc306e9d82c44ef2" providerId="LiveId" clId="{4FCE7475-8B67-4DF0-BDA6-AE8A99DAE3E8}" dt="2019-06-10T05:30:46.454" v="2377" actId="1036"/>
          <ac:picMkLst>
            <pc:docMk/>
            <pc:sldMk cId="1091152218" sldId="281"/>
            <ac:picMk id="13" creationId="{BD635E62-09DA-4E6A-AEBB-D62C42886961}"/>
          </ac:picMkLst>
        </pc:picChg>
        <pc:picChg chg="add mod">
          <ac:chgData name="qianchen liang" userId="dc306e9d82c44ef2" providerId="LiveId" clId="{4FCE7475-8B67-4DF0-BDA6-AE8A99DAE3E8}" dt="2019-06-10T05:30:46.454" v="2377" actId="1036"/>
          <ac:picMkLst>
            <pc:docMk/>
            <pc:sldMk cId="1091152218" sldId="281"/>
            <ac:picMk id="15" creationId="{4E7E69D7-72B2-4C59-B641-76D797668306}"/>
          </ac:picMkLst>
        </pc:picChg>
        <pc:picChg chg="add mod">
          <ac:chgData name="qianchen liang" userId="dc306e9d82c44ef2" providerId="LiveId" clId="{4FCE7475-8B67-4DF0-BDA6-AE8A99DAE3E8}" dt="2019-06-10T05:30:46.454" v="2377" actId="1036"/>
          <ac:picMkLst>
            <pc:docMk/>
            <pc:sldMk cId="1091152218" sldId="281"/>
            <ac:picMk id="17" creationId="{704C202C-2FB2-42FA-A362-CEE6F4E60FDC}"/>
          </ac:picMkLst>
        </pc:picChg>
        <pc:picChg chg="add mod">
          <ac:chgData name="qianchen liang" userId="dc306e9d82c44ef2" providerId="LiveId" clId="{4FCE7475-8B67-4DF0-BDA6-AE8A99DAE3E8}" dt="2019-06-10T05:30:46.454" v="2377" actId="1036"/>
          <ac:picMkLst>
            <pc:docMk/>
            <pc:sldMk cId="1091152218" sldId="281"/>
            <ac:picMk id="18" creationId="{5200F625-B598-4D5A-913B-1DEA9A4A4378}"/>
          </ac:picMkLst>
        </pc:picChg>
        <pc:picChg chg="add mod">
          <ac:chgData name="qianchen liang" userId="dc306e9d82c44ef2" providerId="LiveId" clId="{4FCE7475-8B67-4DF0-BDA6-AE8A99DAE3E8}" dt="2019-06-10T05:30:46.454" v="2377" actId="1036"/>
          <ac:picMkLst>
            <pc:docMk/>
            <pc:sldMk cId="1091152218" sldId="281"/>
            <ac:picMk id="19" creationId="{847994C5-C580-483F-B028-947B08A6EDC4}"/>
          </ac:picMkLst>
        </pc:picChg>
        <pc:picChg chg="add mod">
          <ac:chgData name="qianchen liang" userId="dc306e9d82c44ef2" providerId="LiveId" clId="{4FCE7475-8B67-4DF0-BDA6-AE8A99DAE3E8}" dt="2019-06-10T05:30:46.454" v="2377" actId="1036"/>
          <ac:picMkLst>
            <pc:docMk/>
            <pc:sldMk cId="1091152218" sldId="281"/>
            <ac:picMk id="20" creationId="{4A3849B6-E8B2-4E60-B0A6-1CA8E69FF531}"/>
          </ac:picMkLst>
        </pc:picChg>
        <pc:picChg chg="add mod">
          <ac:chgData name="qianchen liang" userId="dc306e9d82c44ef2" providerId="LiveId" clId="{4FCE7475-8B67-4DF0-BDA6-AE8A99DAE3E8}" dt="2019-06-10T05:30:46.454" v="2377" actId="1036"/>
          <ac:picMkLst>
            <pc:docMk/>
            <pc:sldMk cId="1091152218" sldId="281"/>
            <ac:picMk id="21" creationId="{FF0EB8B6-6D41-486D-A175-BCA87E9F84C1}"/>
          </ac:picMkLst>
        </pc:picChg>
        <pc:picChg chg="add mod">
          <ac:chgData name="qianchen liang" userId="dc306e9d82c44ef2" providerId="LiveId" clId="{4FCE7475-8B67-4DF0-BDA6-AE8A99DAE3E8}" dt="2019-06-10T05:30:46.454" v="2377" actId="1036"/>
          <ac:picMkLst>
            <pc:docMk/>
            <pc:sldMk cId="1091152218" sldId="281"/>
            <ac:picMk id="22" creationId="{00EB0F45-296A-4F87-966B-4E908390FDBF}"/>
          </ac:picMkLst>
        </pc:picChg>
        <pc:picChg chg="add del mod">
          <ac:chgData name="qianchen liang" userId="dc306e9d82c44ef2" providerId="LiveId" clId="{4FCE7475-8B67-4DF0-BDA6-AE8A99DAE3E8}" dt="2019-06-10T05:17:49.436" v="1998" actId="478"/>
          <ac:picMkLst>
            <pc:docMk/>
            <pc:sldMk cId="1091152218" sldId="281"/>
            <ac:picMk id="35" creationId="{972129AE-23BB-449D-83C0-E2D635CC6210}"/>
          </ac:picMkLst>
        </pc:picChg>
      </pc:sldChg>
      <pc:sldChg chg="addSp delSp modSp add ord modAnim modNotesTx">
        <pc:chgData name="qianchen liang" userId="dc306e9d82c44ef2" providerId="LiveId" clId="{4FCE7475-8B67-4DF0-BDA6-AE8A99DAE3E8}" dt="2019-06-12T12:07:27.179" v="16221"/>
        <pc:sldMkLst>
          <pc:docMk/>
          <pc:sldMk cId="850908809" sldId="282"/>
        </pc:sldMkLst>
        <pc:spChg chg="mod">
          <ac:chgData name="qianchen liang" userId="dc306e9d82c44ef2" providerId="LiveId" clId="{4FCE7475-8B67-4DF0-BDA6-AE8A99DAE3E8}" dt="2019-06-10T05:26:41.895" v="2202" actId="1076"/>
          <ac:spMkLst>
            <pc:docMk/>
            <pc:sldMk cId="850908809" sldId="282"/>
            <ac:spMk id="2" creationId="{ECAD829A-C6BC-4C10-B2DD-FEA3E7C50513}"/>
          </ac:spMkLst>
        </pc:spChg>
        <pc:spChg chg="del">
          <ac:chgData name="qianchen liang" userId="dc306e9d82c44ef2" providerId="LiveId" clId="{4FCE7475-8B67-4DF0-BDA6-AE8A99DAE3E8}" dt="2019-06-10T05:15:34.991" v="1968" actId="478"/>
          <ac:spMkLst>
            <pc:docMk/>
            <pc:sldMk cId="850908809" sldId="282"/>
            <ac:spMk id="3" creationId="{92E4EFDE-496F-48CF-97A1-81C539D2A7AE}"/>
          </ac:spMkLst>
        </pc:spChg>
        <pc:spChg chg="add mod">
          <ac:chgData name="qianchen liang" userId="dc306e9d82c44ef2" providerId="LiveId" clId="{4FCE7475-8B67-4DF0-BDA6-AE8A99DAE3E8}" dt="2019-06-12T12:06:05.267" v="16213" actId="164"/>
          <ac:spMkLst>
            <pc:docMk/>
            <pc:sldMk cId="850908809" sldId="282"/>
            <ac:spMk id="4" creationId="{42D3D5E9-7F74-4DAF-968D-13E77697A69A}"/>
          </ac:spMkLst>
        </pc:spChg>
        <pc:spChg chg="add mod">
          <ac:chgData name="qianchen liang" userId="dc306e9d82c44ef2" providerId="LiveId" clId="{4FCE7475-8B67-4DF0-BDA6-AE8A99DAE3E8}" dt="2019-06-12T12:06:05.267" v="16213" actId="164"/>
          <ac:spMkLst>
            <pc:docMk/>
            <pc:sldMk cId="850908809" sldId="282"/>
            <ac:spMk id="12" creationId="{7014F592-58DB-4F0F-A921-6A9D82DC9D9B}"/>
          </ac:spMkLst>
        </pc:spChg>
        <pc:spChg chg="add mod">
          <ac:chgData name="qianchen liang" userId="dc306e9d82c44ef2" providerId="LiveId" clId="{4FCE7475-8B67-4DF0-BDA6-AE8A99DAE3E8}" dt="2019-06-10T13:02:46.302" v="3708" actId="1035"/>
          <ac:spMkLst>
            <pc:docMk/>
            <pc:sldMk cId="850908809" sldId="282"/>
            <ac:spMk id="15" creationId="{C29818F4-8B8B-4005-9C85-89917D8A6102}"/>
          </ac:spMkLst>
        </pc:spChg>
        <pc:spChg chg="add mod">
          <ac:chgData name="qianchen liang" userId="dc306e9d82c44ef2" providerId="LiveId" clId="{4FCE7475-8B67-4DF0-BDA6-AE8A99DAE3E8}" dt="2019-06-10T13:02:46.302" v="3708" actId="1035"/>
          <ac:spMkLst>
            <pc:docMk/>
            <pc:sldMk cId="850908809" sldId="282"/>
            <ac:spMk id="16" creationId="{8C8610B2-F1FF-412E-9AD5-708F78FCABFD}"/>
          </ac:spMkLst>
        </pc:spChg>
        <pc:spChg chg="add del mod">
          <ac:chgData name="qianchen liang" userId="dc306e9d82c44ef2" providerId="LiveId" clId="{4FCE7475-8B67-4DF0-BDA6-AE8A99DAE3E8}" dt="2019-06-10T13:02:33.095" v="3666" actId="478"/>
          <ac:spMkLst>
            <pc:docMk/>
            <pc:sldMk cId="850908809" sldId="282"/>
            <ac:spMk id="19" creationId="{B1BDD69B-CCD6-4998-9ED6-1A13D14A59B0}"/>
          </ac:spMkLst>
        </pc:spChg>
        <pc:spChg chg="add del mod">
          <ac:chgData name="qianchen liang" userId="dc306e9d82c44ef2" providerId="LiveId" clId="{4FCE7475-8B67-4DF0-BDA6-AE8A99DAE3E8}" dt="2019-06-10T05:26:00.510" v="2129" actId="478"/>
          <ac:spMkLst>
            <pc:docMk/>
            <pc:sldMk cId="850908809" sldId="282"/>
            <ac:spMk id="20" creationId="{14AF179B-F284-400B-80F6-54F6D9D1AB5B}"/>
          </ac:spMkLst>
        </pc:spChg>
        <pc:spChg chg="add del mod">
          <ac:chgData name="qianchen liang" userId="dc306e9d82c44ef2" providerId="LiveId" clId="{4FCE7475-8B67-4DF0-BDA6-AE8A99DAE3E8}" dt="2019-06-10T13:02:29.935" v="3665" actId="478"/>
          <ac:spMkLst>
            <pc:docMk/>
            <pc:sldMk cId="850908809" sldId="282"/>
            <ac:spMk id="20" creationId="{26B29B3C-5599-47F7-AC1D-CF7E7622518E}"/>
          </ac:spMkLst>
        </pc:spChg>
        <pc:spChg chg="add mod">
          <ac:chgData name="qianchen liang" userId="dc306e9d82c44ef2" providerId="LiveId" clId="{4FCE7475-8B67-4DF0-BDA6-AE8A99DAE3E8}" dt="2019-06-10T13:03:31.909" v="3714" actId="164"/>
          <ac:spMkLst>
            <pc:docMk/>
            <pc:sldMk cId="850908809" sldId="282"/>
            <ac:spMk id="21" creationId="{0FAC8ABC-AA9C-4E2B-BE7D-8286F2AF5F11}"/>
          </ac:spMkLst>
        </pc:spChg>
        <pc:spChg chg="add del mod">
          <ac:chgData name="qianchen liang" userId="dc306e9d82c44ef2" providerId="LiveId" clId="{4FCE7475-8B67-4DF0-BDA6-AE8A99DAE3E8}" dt="2019-06-10T13:02:29.935" v="3665" actId="478"/>
          <ac:spMkLst>
            <pc:docMk/>
            <pc:sldMk cId="850908809" sldId="282"/>
            <ac:spMk id="23" creationId="{6EEECDC7-E6AE-443F-AB6C-68983BD12D1A}"/>
          </ac:spMkLst>
        </pc:spChg>
        <pc:spChg chg="add del mod">
          <ac:chgData name="qianchen liang" userId="dc306e9d82c44ef2" providerId="LiveId" clId="{4FCE7475-8B67-4DF0-BDA6-AE8A99DAE3E8}" dt="2019-06-10T05:43:59.782" v="2661" actId="478"/>
          <ac:spMkLst>
            <pc:docMk/>
            <pc:sldMk cId="850908809" sldId="282"/>
            <ac:spMk id="24" creationId="{5E660161-2BDB-40D1-B1EE-65B071A3A8BD}"/>
          </ac:spMkLst>
        </pc:spChg>
        <pc:grpChg chg="add mod">
          <ac:chgData name="qianchen liang" userId="dc306e9d82c44ef2" providerId="LiveId" clId="{4FCE7475-8B67-4DF0-BDA6-AE8A99DAE3E8}" dt="2019-06-12T12:07:01.813" v="16218" actId="164"/>
          <ac:grpSpMkLst>
            <pc:docMk/>
            <pc:sldMk cId="850908809" sldId="282"/>
            <ac:grpSpMk id="3" creationId="{DA6C141E-13BF-4D10-B9B3-85804E5881DA}"/>
          </ac:grpSpMkLst>
        </pc:grpChg>
        <pc:grpChg chg="add mod">
          <ac:chgData name="qianchen liang" userId="dc306e9d82c44ef2" providerId="LiveId" clId="{4FCE7475-8B67-4DF0-BDA6-AE8A99DAE3E8}" dt="2019-06-12T12:07:01.813" v="16218" actId="164"/>
          <ac:grpSpMkLst>
            <pc:docMk/>
            <pc:sldMk cId="850908809" sldId="282"/>
            <ac:grpSpMk id="13" creationId="{95A1AC67-6356-4B2A-A443-FE06927C67DA}"/>
          </ac:grpSpMkLst>
        </pc:grpChg>
        <pc:grpChg chg="add mod">
          <ac:chgData name="qianchen liang" userId="dc306e9d82c44ef2" providerId="LiveId" clId="{4FCE7475-8B67-4DF0-BDA6-AE8A99DAE3E8}" dt="2019-06-12T12:07:01.813" v="16218" actId="164"/>
          <ac:grpSpMkLst>
            <pc:docMk/>
            <pc:sldMk cId="850908809" sldId="282"/>
            <ac:grpSpMk id="14" creationId="{5EE4D4F3-82AA-434F-9974-1A516AC706F5}"/>
          </ac:grpSpMkLst>
        </pc:grpChg>
        <pc:picChg chg="add mod">
          <ac:chgData name="qianchen liang" userId="dc306e9d82c44ef2" providerId="LiveId" clId="{4FCE7475-8B67-4DF0-BDA6-AE8A99DAE3E8}" dt="2019-06-10T13:02:46.302" v="3708" actId="1035"/>
          <ac:picMkLst>
            <pc:docMk/>
            <pc:sldMk cId="850908809" sldId="282"/>
            <ac:picMk id="5" creationId="{F9BFFE4E-CDCD-4E3F-B093-5C01EC18F5BA}"/>
          </ac:picMkLst>
        </pc:picChg>
        <pc:picChg chg="add mod">
          <ac:chgData name="qianchen liang" userId="dc306e9d82c44ef2" providerId="LiveId" clId="{4FCE7475-8B67-4DF0-BDA6-AE8A99DAE3E8}" dt="2019-06-10T05:42:33.571" v="2537" actId="1076"/>
          <ac:picMkLst>
            <pc:docMk/>
            <pc:sldMk cId="850908809" sldId="282"/>
            <ac:picMk id="6" creationId="{C4D7A80F-24C7-4A01-8EB3-8B8746D6A9FB}"/>
          </ac:picMkLst>
        </pc:picChg>
        <pc:picChg chg="add del mod">
          <ac:chgData name="qianchen liang" userId="dc306e9d82c44ef2" providerId="LiveId" clId="{4FCE7475-8B67-4DF0-BDA6-AE8A99DAE3E8}" dt="2019-06-10T12:58:44.714" v="3662" actId="478"/>
          <ac:picMkLst>
            <pc:docMk/>
            <pc:sldMk cId="850908809" sldId="282"/>
            <ac:picMk id="12" creationId="{40F7D309-E19B-42A3-9D6C-6325A7F2C571}"/>
          </ac:picMkLst>
        </pc:picChg>
        <pc:picChg chg="add mod">
          <ac:chgData name="qianchen liang" userId="dc306e9d82c44ef2" providerId="LiveId" clId="{4FCE7475-8B67-4DF0-BDA6-AE8A99DAE3E8}" dt="2019-06-10T13:03:25.910" v="3713" actId="1076"/>
          <ac:picMkLst>
            <pc:docMk/>
            <pc:sldMk cId="850908809" sldId="282"/>
            <ac:picMk id="24" creationId="{8B31DE22-7A9D-443B-9A8F-118B3CDED505}"/>
          </ac:picMkLst>
        </pc:picChg>
        <pc:cxnChg chg="add mod">
          <ac:chgData name="qianchen liang" userId="dc306e9d82c44ef2" providerId="LiveId" clId="{4FCE7475-8B67-4DF0-BDA6-AE8A99DAE3E8}" dt="2019-06-10T13:02:46.302" v="3708" actId="1035"/>
          <ac:cxnSpMkLst>
            <pc:docMk/>
            <pc:sldMk cId="850908809" sldId="282"/>
            <ac:cxnSpMk id="8" creationId="{E1810896-30FB-4AF9-BF2B-B6E4F3E3148B}"/>
          </ac:cxnSpMkLst>
        </pc:cxnChg>
        <pc:cxnChg chg="add mod">
          <ac:chgData name="qianchen liang" userId="dc306e9d82c44ef2" providerId="LiveId" clId="{4FCE7475-8B67-4DF0-BDA6-AE8A99DAE3E8}" dt="2019-06-10T13:02:46.302" v="3708" actId="1035"/>
          <ac:cxnSpMkLst>
            <pc:docMk/>
            <pc:sldMk cId="850908809" sldId="282"/>
            <ac:cxnSpMk id="9" creationId="{08CFF92C-563D-4E90-B76B-D04C7C33B28D}"/>
          </ac:cxnSpMkLst>
        </pc:cxnChg>
        <pc:cxnChg chg="add mod">
          <ac:chgData name="qianchen liang" userId="dc306e9d82c44ef2" providerId="LiveId" clId="{4FCE7475-8B67-4DF0-BDA6-AE8A99DAE3E8}" dt="2019-06-12T12:06:05.267" v="16213" actId="164"/>
          <ac:cxnSpMkLst>
            <pc:docMk/>
            <pc:sldMk cId="850908809" sldId="282"/>
            <ac:cxnSpMk id="10" creationId="{0E0DE51E-9ADC-43B5-A14F-2D20DAE6FFD0}"/>
          </ac:cxnSpMkLst>
        </pc:cxnChg>
        <pc:cxnChg chg="add mod">
          <ac:chgData name="qianchen liang" userId="dc306e9d82c44ef2" providerId="LiveId" clId="{4FCE7475-8B67-4DF0-BDA6-AE8A99DAE3E8}" dt="2019-06-10T13:02:46.302" v="3708" actId="1035"/>
          <ac:cxnSpMkLst>
            <pc:docMk/>
            <pc:sldMk cId="850908809" sldId="282"/>
            <ac:cxnSpMk id="11" creationId="{DCF0B482-25AB-4608-9311-629A4491B4F3}"/>
          </ac:cxnSpMkLst>
        </pc:cxnChg>
        <pc:cxnChg chg="add del mod">
          <ac:chgData name="qianchen liang" userId="dc306e9d82c44ef2" providerId="LiveId" clId="{4FCE7475-8B67-4DF0-BDA6-AE8A99DAE3E8}" dt="2019-06-10T13:02:35.332" v="3667" actId="478"/>
          <ac:cxnSpMkLst>
            <pc:docMk/>
            <pc:sldMk cId="850908809" sldId="282"/>
            <ac:cxnSpMk id="13" creationId="{3C450630-B5BD-4A79-8336-C651CBEBB918}"/>
          </ac:cxnSpMkLst>
        </pc:cxnChg>
        <pc:cxnChg chg="add del mod">
          <ac:chgData name="qianchen liang" userId="dc306e9d82c44ef2" providerId="LiveId" clId="{4FCE7475-8B67-4DF0-BDA6-AE8A99DAE3E8}" dt="2019-06-10T13:02:29.935" v="3665" actId="478"/>
          <ac:cxnSpMkLst>
            <pc:docMk/>
            <pc:sldMk cId="850908809" sldId="282"/>
            <ac:cxnSpMk id="14" creationId="{8687570B-C706-4DA8-972A-75AF8A0C923D}"/>
          </ac:cxnSpMkLst>
        </pc:cxnChg>
        <pc:cxnChg chg="add mod">
          <ac:chgData name="qianchen liang" userId="dc306e9d82c44ef2" providerId="LiveId" clId="{4FCE7475-8B67-4DF0-BDA6-AE8A99DAE3E8}" dt="2019-06-10T13:03:31.909" v="3714" actId="164"/>
          <ac:cxnSpMkLst>
            <pc:docMk/>
            <pc:sldMk cId="850908809" sldId="282"/>
            <ac:cxnSpMk id="17" creationId="{E2E14798-8430-4ABE-B824-5F69D006D5C6}"/>
          </ac:cxnSpMkLst>
        </pc:cxnChg>
        <pc:cxnChg chg="add del mod">
          <ac:chgData name="qianchen liang" userId="dc306e9d82c44ef2" providerId="LiveId" clId="{4FCE7475-8B67-4DF0-BDA6-AE8A99DAE3E8}" dt="2019-06-10T13:02:29.935" v="3665" actId="478"/>
          <ac:cxnSpMkLst>
            <pc:docMk/>
            <pc:sldMk cId="850908809" sldId="282"/>
            <ac:cxnSpMk id="18" creationId="{65C9D9E3-87FA-48B8-9374-BE0D0C4BF59A}"/>
          </ac:cxnSpMkLst>
        </pc:cxnChg>
        <pc:cxnChg chg="add del mod">
          <ac:chgData name="qianchen liang" userId="dc306e9d82c44ef2" providerId="LiveId" clId="{4FCE7475-8B67-4DF0-BDA6-AE8A99DAE3E8}" dt="2019-06-10T05:43:59.782" v="2661" actId="478"/>
          <ac:cxnSpMkLst>
            <pc:docMk/>
            <pc:sldMk cId="850908809" sldId="282"/>
            <ac:cxnSpMk id="22" creationId="{65D24766-5E51-48AC-8077-76FA4953924F}"/>
          </ac:cxnSpMkLst>
        </pc:cxnChg>
        <pc:cxnChg chg="add del mod">
          <ac:chgData name="qianchen liang" userId="dc306e9d82c44ef2" providerId="LiveId" clId="{4FCE7475-8B67-4DF0-BDA6-AE8A99DAE3E8}" dt="2019-06-10T13:02:29.935" v="3665" actId="478"/>
          <ac:cxnSpMkLst>
            <pc:docMk/>
            <pc:sldMk cId="850908809" sldId="282"/>
            <ac:cxnSpMk id="22" creationId="{E2655184-48F3-49A6-B48B-B8CB89687757}"/>
          </ac:cxnSpMkLst>
        </pc:cxnChg>
      </pc:sldChg>
      <pc:sldChg chg="addSp delSp modSp add ord modAnim modNotesTx">
        <pc:chgData name="qianchen liang" userId="dc306e9d82c44ef2" providerId="LiveId" clId="{4FCE7475-8B67-4DF0-BDA6-AE8A99DAE3E8}" dt="2019-06-12T12:12:31.347" v="16579" actId="20577"/>
        <pc:sldMkLst>
          <pc:docMk/>
          <pc:sldMk cId="512565785" sldId="283"/>
        </pc:sldMkLst>
        <pc:spChg chg="mod">
          <ac:chgData name="qianchen liang" userId="dc306e9d82c44ef2" providerId="LiveId" clId="{4FCE7475-8B67-4DF0-BDA6-AE8A99DAE3E8}" dt="2019-06-10T12:49:32.538" v="3488" actId="1076"/>
          <ac:spMkLst>
            <pc:docMk/>
            <pc:sldMk cId="512565785" sldId="283"/>
            <ac:spMk id="2" creationId="{ECAD829A-C6BC-4C10-B2DD-FEA3E7C50513}"/>
          </ac:spMkLst>
        </pc:spChg>
        <pc:spChg chg="add mod">
          <ac:chgData name="qianchen liang" userId="dc306e9d82c44ef2" providerId="LiveId" clId="{4FCE7475-8B67-4DF0-BDA6-AE8A99DAE3E8}" dt="2019-06-10T12:49:56.888" v="3491" actId="164"/>
          <ac:spMkLst>
            <pc:docMk/>
            <pc:sldMk cId="512565785" sldId="283"/>
            <ac:spMk id="3" creationId="{DB9F8BE5-054F-4000-9741-938B399653BF}"/>
          </ac:spMkLst>
        </pc:spChg>
        <pc:spChg chg="add del mod">
          <ac:chgData name="qianchen liang" userId="dc306e9d82c44ef2" providerId="LiveId" clId="{4FCE7475-8B67-4DF0-BDA6-AE8A99DAE3E8}" dt="2019-06-10T05:47:27.856" v="2749" actId="478"/>
          <ac:spMkLst>
            <pc:docMk/>
            <pc:sldMk cId="512565785" sldId="283"/>
            <ac:spMk id="4" creationId="{571F2CFE-220F-42BF-A516-E08E4834364A}"/>
          </ac:spMkLst>
        </pc:spChg>
        <pc:spChg chg="add mod">
          <ac:chgData name="qianchen liang" userId="dc306e9d82c44ef2" providerId="LiveId" clId="{4FCE7475-8B67-4DF0-BDA6-AE8A99DAE3E8}" dt="2019-06-10T12:49:56.888" v="3491" actId="164"/>
          <ac:spMkLst>
            <pc:docMk/>
            <pc:sldMk cId="512565785" sldId="283"/>
            <ac:spMk id="4" creationId="{BFDAEB00-F2CB-4CDE-8FD0-442C17FB16E9}"/>
          </ac:spMkLst>
        </pc:spChg>
        <pc:spChg chg="add mod">
          <ac:chgData name="qianchen liang" userId="dc306e9d82c44ef2" providerId="LiveId" clId="{4FCE7475-8B67-4DF0-BDA6-AE8A99DAE3E8}" dt="2019-06-10T12:49:56.888" v="3491" actId="164"/>
          <ac:spMkLst>
            <pc:docMk/>
            <pc:sldMk cId="512565785" sldId="283"/>
            <ac:spMk id="5" creationId="{4C950F30-EBAC-44C6-9591-159C7D4E7B70}"/>
          </ac:spMkLst>
        </pc:spChg>
        <pc:spChg chg="del">
          <ac:chgData name="qianchen liang" userId="dc306e9d82c44ef2" providerId="LiveId" clId="{4FCE7475-8B67-4DF0-BDA6-AE8A99DAE3E8}" dt="2019-06-10T05:47:20.631" v="2748" actId="478"/>
          <ac:spMkLst>
            <pc:docMk/>
            <pc:sldMk cId="512565785" sldId="283"/>
            <ac:spMk id="15" creationId="{C29818F4-8B8B-4005-9C85-89917D8A6102}"/>
          </ac:spMkLst>
        </pc:spChg>
        <pc:spChg chg="del">
          <ac:chgData name="qianchen liang" userId="dc306e9d82c44ef2" providerId="LiveId" clId="{4FCE7475-8B67-4DF0-BDA6-AE8A99DAE3E8}" dt="2019-06-10T05:47:20.631" v="2748" actId="478"/>
          <ac:spMkLst>
            <pc:docMk/>
            <pc:sldMk cId="512565785" sldId="283"/>
            <ac:spMk id="16" creationId="{8C8610B2-F1FF-412E-9AD5-708F78FCABFD}"/>
          </ac:spMkLst>
        </pc:spChg>
        <pc:spChg chg="del">
          <ac:chgData name="qianchen liang" userId="dc306e9d82c44ef2" providerId="LiveId" clId="{4FCE7475-8B67-4DF0-BDA6-AE8A99DAE3E8}" dt="2019-06-10T05:47:20.631" v="2748" actId="478"/>
          <ac:spMkLst>
            <pc:docMk/>
            <pc:sldMk cId="512565785" sldId="283"/>
            <ac:spMk id="21" creationId="{0FAC8ABC-AA9C-4E2B-BE7D-8286F2AF5F11}"/>
          </ac:spMkLst>
        </pc:spChg>
        <pc:spChg chg="add mod">
          <ac:chgData name="qianchen liang" userId="dc306e9d82c44ef2" providerId="LiveId" clId="{4FCE7475-8B67-4DF0-BDA6-AE8A99DAE3E8}" dt="2019-06-10T12:49:56.888" v="3491" actId="164"/>
          <ac:spMkLst>
            <pc:docMk/>
            <pc:sldMk cId="512565785" sldId="283"/>
            <ac:spMk id="37" creationId="{490D45A9-8450-4C51-9C74-6380B4C95DBE}"/>
          </ac:spMkLst>
        </pc:spChg>
        <pc:spChg chg="add mod">
          <ac:chgData name="qianchen liang" userId="dc306e9d82c44ef2" providerId="LiveId" clId="{4FCE7475-8B67-4DF0-BDA6-AE8A99DAE3E8}" dt="2019-06-10T05:59:03.802" v="2954" actId="164"/>
          <ac:spMkLst>
            <pc:docMk/>
            <pc:sldMk cId="512565785" sldId="283"/>
            <ac:spMk id="40" creationId="{75CF1078-2417-47E8-B99A-A32EBC58B7B9}"/>
          </ac:spMkLst>
        </pc:spChg>
        <pc:spChg chg="add del mod">
          <ac:chgData name="qianchen liang" userId="dc306e9d82c44ef2" providerId="LiveId" clId="{4FCE7475-8B67-4DF0-BDA6-AE8A99DAE3E8}" dt="2019-06-10T05:57:10.252" v="2890" actId="478"/>
          <ac:spMkLst>
            <pc:docMk/>
            <pc:sldMk cId="512565785" sldId="283"/>
            <ac:spMk id="41" creationId="{18D8FD0D-065A-46DE-9742-00F38ECA0F47}"/>
          </ac:spMkLst>
        </pc:spChg>
        <pc:spChg chg="add mod">
          <ac:chgData name="qianchen liang" userId="dc306e9d82c44ef2" providerId="LiveId" clId="{4FCE7475-8B67-4DF0-BDA6-AE8A99DAE3E8}" dt="2019-06-10T12:49:56.888" v="3491" actId="164"/>
          <ac:spMkLst>
            <pc:docMk/>
            <pc:sldMk cId="512565785" sldId="283"/>
            <ac:spMk id="41" creationId="{5DA41029-B10F-4401-A3F5-05789E29D722}"/>
          </ac:spMkLst>
        </pc:spChg>
        <pc:spChg chg="add mod">
          <ac:chgData name="qianchen liang" userId="dc306e9d82c44ef2" providerId="LiveId" clId="{4FCE7475-8B67-4DF0-BDA6-AE8A99DAE3E8}" dt="2019-06-10T05:59:03.802" v="2954" actId="164"/>
          <ac:spMkLst>
            <pc:docMk/>
            <pc:sldMk cId="512565785" sldId="283"/>
            <ac:spMk id="42" creationId="{FD8FA2C3-77E1-40A0-8A65-09784D561A0B}"/>
          </ac:spMkLst>
        </pc:spChg>
        <pc:spChg chg="add mod">
          <ac:chgData name="qianchen liang" userId="dc306e9d82c44ef2" providerId="LiveId" clId="{4FCE7475-8B67-4DF0-BDA6-AE8A99DAE3E8}" dt="2019-06-10T05:59:03.802" v="2954" actId="164"/>
          <ac:spMkLst>
            <pc:docMk/>
            <pc:sldMk cId="512565785" sldId="283"/>
            <ac:spMk id="43" creationId="{18981D9B-3ACA-4329-BE58-9F1A4F3EF5CF}"/>
          </ac:spMkLst>
        </pc:spChg>
        <pc:spChg chg="add mod">
          <ac:chgData name="qianchen liang" userId="dc306e9d82c44ef2" providerId="LiveId" clId="{4FCE7475-8B67-4DF0-BDA6-AE8A99DAE3E8}" dt="2019-06-10T05:59:03.802" v="2954" actId="164"/>
          <ac:spMkLst>
            <pc:docMk/>
            <pc:sldMk cId="512565785" sldId="283"/>
            <ac:spMk id="44" creationId="{B857FC34-61A6-4B23-9E7E-F23B6B1C9388}"/>
          </ac:spMkLst>
        </pc:spChg>
        <pc:spChg chg="add mod">
          <ac:chgData name="qianchen liang" userId="dc306e9d82c44ef2" providerId="LiveId" clId="{4FCE7475-8B67-4DF0-BDA6-AE8A99DAE3E8}" dt="2019-06-10T05:59:03.802" v="2954" actId="164"/>
          <ac:spMkLst>
            <pc:docMk/>
            <pc:sldMk cId="512565785" sldId="283"/>
            <ac:spMk id="45" creationId="{A822961D-CC51-47D9-9B86-E83DE553AC2A}"/>
          </ac:spMkLst>
        </pc:spChg>
        <pc:spChg chg="add mod">
          <ac:chgData name="qianchen liang" userId="dc306e9d82c44ef2" providerId="LiveId" clId="{4FCE7475-8B67-4DF0-BDA6-AE8A99DAE3E8}" dt="2019-06-10T05:59:03.802" v="2954" actId="164"/>
          <ac:spMkLst>
            <pc:docMk/>
            <pc:sldMk cId="512565785" sldId="283"/>
            <ac:spMk id="46" creationId="{37D89623-572F-4D7C-84CA-EFCB40C7435E}"/>
          </ac:spMkLst>
        </pc:spChg>
        <pc:spChg chg="add mod">
          <ac:chgData name="qianchen liang" userId="dc306e9d82c44ef2" providerId="LiveId" clId="{4FCE7475-8B67-4DF0-BDA6-AE8A99DAE3E8}" dt="2019-06-10T05:59:03.802" v="2954" actId="164"/>
          <ac:spMkLst>
            <pc:docMk/>
            <pc:sldMk cId="512565785" sldId="283"/>
            <ac:spMk id="47" creationId="{DBB51497-60BE-482F-B930-05F8A82EAB46}"/>
          </ac:spMkLst>
        </pc:spChg>
        <pc:spChg chg="add mod">
          <ac:chgData name="qianchen liang" userId="dc306e9d82c44ef2" providerId="LiveId" clId="{4FCE7475-8B67-4DF0-BDA6-AE8A99DAE3E8}" dt="2019-06-10T05:59:03.802" v="2954" actId="164"/>
          <ac:spMkLst>
            <pc:docMk/>
            <pc:sldMk cId="512565785" sldId="283"/>
            <ac:spMk id="48" creationId="{0CB74BFA-D075-442B-A58C-902B6F7D6A6D}"/>
          </ac:spMkLst>
        </pc:spChg>
        <pc:spChg chg="add mod">
          <ac:chgData name="qianchen liang" userId="dc306e9d82c44ef2" providerId="LiveId" clId="{4FCE7475-8B67-4DF0-BDA6-AE8A99DAE3E8}" dt="2019-06-10T05:59:03.802" v="2954" actId="164"/>
          <ac:spMkLst>
            <pc:docMk/>
            <pc:sldMk cId="512565785" sldId="283"/>
            <ac:spMk id="49" creationId="{16013E62-F78C-4A79-98D2-8CE2BAAA5F12}"/>
          </ac:spMkLst>
        </pc:spChg>
        <pc:spChg chg="add mod">
          <ac:chgData name="qianchen liang" userId="dc306e9d82c44ef2" providerId="LiveId" clId="{4FCE7475-8B67-4DF0-BDA6-AE8A99DAE3E8}" dt="2019-06-10T12:48:53.565" v="3475" actId="20577"/>
          <ac:spMkLst>
            <pc:docMk/>
            <pc:sldMk cId="512565785" sldId="283"/>
            <ac:spMk id="50" creationId="{C3D216A4-D82F-4039-A51E-A498C4B53A5A}"/>
          </ac:spMkLst>
        </pc:spChg>
        <pc:spChg chg="add mod">
          <ac:chgData name="qianchen liang" userId="dc306e9d82c44ef2" providerId="LiveId" clId="{4FCE7475-8B67-4DF0-BDA6-AE8A99DAE3E8}" dt="2019-06-10T12:49:42.529" v="3489" actId="1076"/>
          <ac:spMkLst>
            <pc:docMk/>
            <pc:sldMk cId="512565785" sldId="283"/>
            <ac:spMk id="51" creationId="{EEA1CD1F-F6AA-41D5-AE72-DFDEC8635420}"/>
          </ac:spMkLst>
        </pc:spChg>
        <pc:spChg chg="add mod">
          <ac:chgData name="qianchen liang" userId="dc306e9d82c44ef2" providerId="LiveId" clId="{4FCE7475-8B67-4DF0-BDA6-AE8A99DAE3E8}" dt="2019-06-10T05:59:03.802" v="2954" actId="164"/>
          <ac:spMkLst>
            <pc:docMk/>
            <pc:sldMk cId="512565785" sldId="283"/>
            <ac:spMk id="52" creationId="{FF64FEBE-1CBB-4D3F-8691-372BECCB7ED0}"/>
          </ac:spMkLst>
        </pc:spChg>
        <pc:spChg chg="add del mod">
          <ac:chgData name="qianchen liang" userId="dc306e9d82c44ef2" providerId="LiveId" clId="{4FCE7475-8B67-4DF0-BDA6-AE8A99DAE3E8}" dt="2019-06-10T05:59:26.882" v="2957" actId="11529"/>
          <ac:spMkLst>
            <pc:docMk/>
            <pc:sldMk cId="512565785" sldId="283"/>
            <ac:spMk id="54" creationId="{52B36B87-01B8-403E-80C4-EFAA767C855D}"/>
          </ac:spMkLst>
        </pc:spChg>
        <pc:spChg chg="add mod">
          <ac:chgData name="qianchen liang" userId="dc306e9d82c44ef2" providerId="LiveId" clId="{4FCE7475-8B67-4DF0-BDA6-AE8A99DAE3E8}" dt="2019-06-10T12:49:56.888" v="3491" actId="164"/>
          <ac:spMkLst>
            <pc:docMk/>
            <pc:sldMk cId="512565785" sldId="283"/>
            <ac:spMk id="54" creationId="{96413947-55F1-4726-92B7-55F6A8830BB6}"/>
          </ac:spMkLst>
        </pc:spChg>
        <pc:spChg chg="add mod ord">
          <ac:chgData name="qianchen liang" userId="dc306e9d82c44ef2" providerId="LiveId" clId="{4FCE7475-8B67-4DF0-BDA6-AE8A99DAE3E8}" dt="2019-06-10T12:51:07.993" v="3504" actId="166"/>
          <ac:spMkLst>
            <pc:docMk/>
            <pc:sldMk cId="512565785" sldId="283"/>
            <ac:spMk id="55" creationId="{7F74D15F-86D8-431B-A18A-BE46BF744F88}"/>
          </ac:spMkLst>
        </pc:spChg>
        <pc:spChg chg="add mod">
          <ac:chgData name="qianchen liang" userId="dc306e9d82c44ef2" providerId="LiveId" clId="{4FCE7475-8B67-4DF0-BDA6-AE8A99DAE3E8}" dt="2019-06-11T02:28:12.112" v="5761" actId="1076"/>
          <ac:spMkLst>
            <pc:docMk/>
            <pc:sldMk cId="512565785" sldId="283"/>
            <ac:spMk id="56" creationId="{B13629DA-5FAB-4B13-8160-5EFF297D5DAD}"/>
          </ac:spMkLst>
        </pc:spChg>
        <pc:spChg chg="add mod">
          <ac:chgData name="qianchen liang" userId="dc306e9d82c44ef2" providerId="LiveId" clId="{4FCE7475-8B67-4DF0-BDA6-AE8A99DAE3E8}" dt="2019-06-10T06:04:51.828" v="3253" actId="1076"/>
          <ac:spMkLst>
            <pc:docMk/>
            <pc:sldMk cId="512565785" sldId="283"/>
            <ac:spMk id="58" creationId="{CAADCE81-C923-440E-B60A-99149AED7B0B}"/>
          </ac:spMkLst>
        </pc:spChg>
        <pc:spChg chg="add mod">
          <ac:chgData name="qianchen liang" userId="dc306e9d82c44ef2" providerId="LiveId" clId="{4FCE7475-8B67-4DF0-BDA6-AE8A99DAE3E8}" dt="2019-06-10T06:05:04.290" v="3255" actId="1076"/>
          <ac:spMkLst>
            <pc:docMk/>
            <pc:sldMk cId="512565785" sldId="283"/>
            <ac:spMk id="59" creationId="{BBACC397-208F-4B94-B6F9-95242361BBC4}"/>
          </ac:spMkLst>
        </pc:spChg>
        <pc:grpChg chg="add mod">
          <ac:chgData name="qianchen liang" userId="dc306e9d82c44ef2" providerId="LiveId" clId="{4FCE7475-8B67-4DF0-BDA6-AE8A99DAE3E8}" dt="2019-06-10T12:49:56.888" v="3491" actId="164"/>
          <ac:grpSpMkLst>
            <pc:docMk/>
            <pc:sldMk cId="512565785" sldId="283"/>
            <ac:grpSpMk id="6" creationId="{26C7E635-34B3-4773-B751-F73B89313F47}"/>
          </ac:grpSpMkLst>
        </pc:grpChg>
        <pc:grpChg chg="add del mod">
          <ac:chgData name="qianchen liang" userId="dc306e9d82c44ef2" providerId="LiveId" clId="{4FCE7475-8B67-4DF0-BDA6-AE8A99DAE3E8}" dt="2019-06-10T12:46:38.487" v="3418" actId="165"/>
          <ac:grpSpMkLst>
            <pc:docMk/>
            <pc:sldMk cId="512565785" sldId="283"/>
            <ac:grpSpMk id="39" creationId="{9A1273A1-56F8-42B3-A82B-43547A42B60C}"/>
          </ac:grpSpMkLst>
        </pc:grpChg>
        <pc:grpChg chg="add mod ord">
          <ac:chgData name="qianchen liang" userId="dc306e9d82c44ef2" providerId="LiveId" clId="{4FCE7475-8B67-4DF0-BDA6-AE8A99DAE3E8}" dt="2019-06-10T12:50:36.815" v="3499" actId="1036"/>
          <ac:grpSpMkLst>
            <pc:docMk/>
            <pc:sldMk cId="512565785" sldId="283"/>
            <ac:grpSpMk id="53" creationId="{E7273A96-127A-4927-8AA8-6C51ED974064}"/>
          </ac:grpSpMkLst>
        </pc:grpChg>
        <pc:picChg chg="del">
          <ac:chgData name="qianchen liang" userId="dc306e9d82c44ef2" providerId="LiveId" clId="{4FCE7475-8B67-4DF0-BDA6-AE8A99DAE3E8}" dt="2019-06-10T05:47:20.631" v="2748" actId="478"/>
          <ac:picMkLst>
            <pc:docMk/>
            <pc:sldMk cId="512565785" sldId="283"/>
            <ac:picMk id="5" creationId="{F9BFFE4E-CDCD-4E3F-B093-5C01EC18F5BA}"/>
          </ac:picMkLst>
        </pc:picChg>
        <pc:picChg chg="del">
          <ac:chgData name="qianchen liang" userId="dc306e9d82c44ef2" providerId="LiveId" clId="{4FCE7475-8B67-4DF0-BDA6-AE8A99DAE3E8}" dt="2019-06-10T05:47:20.631" v="2748" actId="478"/>
          <ac:picMkLst>
            <pc:docMk/>
            <pc:sldMk cId="512565785" sldId="283"/>
            <ac:picMk id="6" creationId="{C4D7A80F-24C7-4A01-8EB3-8B8746D6A9FB}"/>
          </ac:picMkLst>
        </pc:picChg>
        <pc:picChg chg="add mod topLvl">
          <ac:chgData name="qianchen liang" userId="dc306e9d82c44ef2" providerId="LiveId" clId="{4FCE7475-8B67-4DF0-BDA6-AE8A99DAE3E8}" dt="2019-06-10T12:49:56.888" v="3491" actId="164"/>
          <ac:picMkLst>
            <pc:docMk/>
            <pc:sldMk cId="512565785" sldId="283"/>
            <ac:picMk id="10" creationId="{92B5B4AB-7F01-4B09-8BF1-90A7F8F5CC52}"/>
          </ac:picMkLst>
        </pc:picChg>
        <pc:picChg chg="add mod topLvl">
          <ac:chgData name="qianchen liang" userId="dc306e9d82c44ef2" providerId="LiveId" clId="{4FCE7475-8B67-4DF0-BDA6-AE8A99DAE3E8}" dt="2019-06-10T12:49:56.888" v="3491" actId="164"/>
          <ac:picMkLst>
            <pc:docMk/>
            <pc:sldMk cId="512565785" sldId="283"/>
            <ac:picMk id="13" creationId="{EFEC86A9-9309-454F-9CE8-381FD45D270E}"/>
          </ac:picMkLst>
        </pc:picChg>
        <pc:picChg chg="add mod">
          <ac:chgData name="qianchen liang" userId="dc306e9d82c44ef2" providerId="LiveId" clId="{4FCE7475-8B67-4DF0-BDA6-AE8A99DAE3E8}" dt="2019-06-10T05:47:56.716" v="2751" actId="1076"/>
          <ac:picMkLst>
            <pc:docMk/>
            <pc:sldMk cId="512565785" sldId="283"/>
            <ac:picMk id="14" creationId="{7B7AC24E-D361-44D6-AB8A-3E6B6BCA6261}"/>
          </ac:picMkLst>
        </pc:picChg>
        <pc:picChg chg="add mod topLvl">
          <ac:chgData name="qianchen liang" userId="dc306e9d82c44ef2" providerId="LiveId" clId="{4FCE7475-8B67-4DF0-BDA6-AE8A99DAE3E8}" dt="2019-06-10T12:49:56.888" v="3491" actId="164"/>
          <ac:picMkLst>
            <pc:docMk/>
            <pc:sldMk cId="512565785" sldId="283"/>
            <ac:picMk id="19" creationId="{6EA59D93-A265-40F9-98B8-4B98C75EB77A}"/>
          </ac:picMkLst>
        </pc:picChg>
        <pc:picChg chg="add mod topLvl">
          <ac:chgData name="qianchen liang" userId="dc306e9d82c44ef2" providerId="LiveId" clId="{4FCE7475-8B67-4DF0-BDA6-AE8A99DAE3E8}" dt="2019-06-10T12:49:56.888" v="3491" actId="164"/>
          <ac:picMkLst>
            <pc:docMk/>
            <pc:sldMk cId="512565785" sldId="283"/>
            <ac:picMk id="22" creationId="{6505AA9C-A055-4A84-97A4-9CCF588406D2}"/>
          </ac:picMkLst>
        </pc:picChg>
        <pc:picChg chg="add del mod topLvl">
          <ac:chgData name="qianchen liang" userId="dc306e9d82c44ef2" providerId="LiveId" clId="{4FCE7475-8B67-4DF0-BDA6-AE8A99DAE3E8}" dt="2019-06-10T12:46:48.821" v="3419" actId="478"/>
          <ac:picMkLst>
            <pc:docMk/>
            <pc:sldMk cId="512565785" sldId="283"/>
            <ac:picMk id="24" creationId="{08816039-1546-49AF-9366-F0DBAB88F13E}"/>
          </ac:picMkLst>
        </pc:picChg>
        <pc:picChg chg="add mod topLvl">
          <ac:chgData name="qianchen liang" userId="dc306e9d82c44ef2" providerId="LiveId" clId="{4FCE7475-8B67-4DF0-BDA6-AE8A99DAE3E8}" dt="2019-06-10T12:49:56.888" v="3491" actId="164"/>
          <ac:picMkLst>
            <pc:docMk/>
            <pc:sldMk cId="512565785" sldId="283"/>
            <ac:picMk id="26" creationId="{3F7A15AF-F32A-4063-B8E0-BDD310AB9C90}"/>
          </ac:picMkLst>
        </pc:picChg>
        <pc:picChg chg="add mod topLvl">
          <ac:chgData name="qianchen liang" userId="dc306e9d82c44ef2" providerId="LiveId" clId="{4FCE7475-8B67-4DF0-BDA6-AE8A99DAE3E8}" dt="2019-06-10T12:49:56.888" v="3491" actId="164"/>
          <ac:picMkLst>
            <pc:docMk/>
            <pc:sldMk cId="512565785" sldId="283"/>
            <ac:picMk id="28" creationId="{9A045E61-7E7D-41E8-B529-103DA37DAC68}"/>
          </ac:picMkLst>
        </pc:picChg>
        <pc:picChg chg="add mod topLvl">
          <ac:chgData name="qianchen liang" userId="dc306e9d82c44ef2" providerId="LiveId" clId="{4FCE7475-8B67-4DF0-BDA6-AE8A99DAE3E8}" dt="2019-06-10T12:49:56.888" v="3491" actId="164"/>
          <ac:picMkLst>
            <pc:docMk/>
            <pc:sldMk cId="512565785" sldId="283"/>
            <ac:picMk id="30" creationId="{85167213-2A0E-4F4A-9E20-3A3DBA52AC33}"/>
          </ac:picMkLst>
        </pc:picChg>
        <pc:picChg chg="add mod topLvl">
          <ac:chgData name="qianchen liang" userId="dc306e9d82c44ef2" providerId="LiveId" clId="{4FCE7475-8B67-4DF0-BDA6-AE8A99DAE3E8}" dt="2019-06-10T12:49:56.888" v="3491" actId="164"/>
          <ac:picMkLst>
            <pc:docMk/>
            <pc:sldMk cId="512565785" sldId="283"/>
            <ac:picMk id="32" creationId="{D19A69BB-1926-4B1C-9FF9-96B8FF091346}"/>
          </ac:picMkLst>
        </pc:picChg>
        <pc:picChg chg="add mod topLvl">
          <ac:chgData name="qianchen liang" userId="dc306e9d82c44ef2" providerId="LiveId" clId="{4FCE7475-8B67-4DF0-BDA6-AE8A99DAE3E8}" dt="2019-06-10T12:49:56.888" v="3491" actId="164"/>
          <ac:picMkLst>
            <pc:docMk/>
            <pc:sldMk cId="512565785" sldId="283"/>
            <ac:picMk id="34" creationId="{066398F0-87F6-4E1A-A48E-1ED2E1C76D52}"/>
          </ac:picMkLst>
        </pc:picChg>
        <pc:picChg chg="add del mod topLvl">
          <ac:chgData name="qianchen liang" userId="dc306e9d82c44ef2" providerId="LiveId" clId="{4FCE7475-8B67-4DF0-BDA6-AE8A99DAE3E8}" dt="2019-06-10T12:48:59.730" v="3476" actId="478"/>
          <ac:picMkLst>
            <pc:docMk/>
            <pc:sldMk cId="512565785" sldId="283"/>
            <ac:picMk id="36" creationId="{0FE16A5D-329B-4FDB-B695-B7E7D82C31E8}"/>
          </ac:picMkLst>
        </pc:picChg>
        <pc:picChg chg="add mod topLvl">
          <ac:chgData name="qianchen liang" userId="dc306e9d82c44ef2" providerId="LiveId" clId="{4FCE7475-8B67-4DF0-BDA6-AE8A99DAE3E8}" dt="2019-06-10T12:49:56.888" v="3491" actId="164"/>
          <ac:picMkLst>
            <pc:docMk/>
            <pc:sldMk cId="512565785" sldId="283"/>
            <ac:picMk id="38" creationId="{D8C3DD66-D85F-4C4D-8921-AA7F1CF86EA7}"/>
          </ac:picMkLst>
        </pc:picChg>
        <pc:picChg chg="add del">
          <ac:chgData name="qianchen liang" userId="dc306e9d82c44ef2" providerId="LiveId" clId="{4FCE7475-8B67-4DF0-BDA6-AE8A99DAE3E8}" dt="2019-06-10T06:03:09.784" v="3158" actId="478"/>
          <ac:picMkLst>
            <pc:docMk/>
            <pc:sldMk cId="512565785" sldId="283"/>
            <ac:picMk id="57" creationId="{B32E1B7E-08C6-47D3-A604-B1934EC7A617}"/>
          </ac:picMkLst>
        </pc:picChg>
        <pc:cxnChg chg="del">
          <ac:chgData name="qianchen liang" userId="dc306e9d82c44ef2" providerId="LiveId" clId="{4FCE7475-8B67-4DF0-BDA6-AE8A99DAE3E8}" dt="2019-06-10T05:47:20.631" v="2748" actId="478"/>
          <ac:cxnSpMkLst>
            <pc:docMk/>
            <pc:sldMk cId="512565785" sldId="283"/>
            <ac:cxnSpMk id="8" creationId="{E1810896-30FB-4AF9-BF2B-B6E4F3E3148B}"/>
          </ac:cxnSpMkLst>
        </pc:cxnChg>
        <pc:cxnChg chg="del">
          <ac:chgData name="qianchen liang" userId="dc306e9d82c44ef2" providerId="LiveId" clId="{4FCE7475-8B67-4DF0-BDA6-AE8A99DAE3E8}" dt="2019-06-10T05:47:20.631" v="2748" actId="478"/>
          <ac:cxnSpMkLst>
            <pc:docMk/>
            <pc:sldMk cId="512565785" sldId="283"/>
            <ac:cxnSpMk id="9" creationId="{08CFF92C-563D-4E90-B76B-D04C7C33B28D}"/>
          </ac:cxnSpMkLst>
        </pc:cxnChg>
        <pc:cxnChg chg="del">
          <ac:chgData name="qianchen liang" userId="dc306e9d82c44ef2" providerId="LiveId" clId="{4FCE7475-8B67-4DF0-BDA6-AE8A99DAE3E8}" dt="2019-06-10T05:47:20.631" v="2748" actId="478"/>
          <ac:cxnSpMkLst>
            <pc:docMk/>
            <pc:sldMk cId="512565785" sldId="283"/>
            <ac:cxnSpMk id="11" creationId="{DCF0B482-25AB-4608-9311-629A4491B4F3}"/>
          </ac:cxnSpMkLst>
        </pc:cxnChg>
        <pc:cxnChg chg="del">
          <ac:chgData name="qianchen liang" userId="dc306e9d82c44ef2" providerId="LiveId" clId="{4FCE7475-8B67-4DF0-BDA6-AE8A99DAE3E8}" dt="2019-06-10T05:47:20.631" v="2748" actId="478"/>
          <ac:cxnSpMkLst>
            <pc:docMk/>
            <pc:sldMk cId="512565785" sldId="283"/>
            <ac:cxnSpMk id="17" creationId="{E2E14798-8430-4ABE-B824-5F69D006D5C6}"/>
          </ac:cxnSpMkLst>
        </pc:cxnChg>
      </pc:sldChg>
      <pc:sldChg chg="addSp delSp modSp add modNotesTx">
        <pc:chgData name="qianchen liang" userId="dc306e9d82c44ef2" providerId="LiveId" clId="{4FCE7475-8B67-4DF0-BDA6-AE8A99DAE3E8}" dt="2019-06-12T10:15:09.620" v="13531" actId="20577"/>
        <pc:sldMkLst>
          <pc:docMk/>
          <pc:sldMk cId="2488633629" sldId="284"/>
        </pc:sldMkLst>
        <pc:spChg chg="mod">
          <ac:chgData name="qianchen liang" userId="dc306e9d82c44ef2" providerId="LiveId" clId="{4FCE7475-8B67-4DF0-BDA6-AE8A99DAE3E8}" dt="2019-06-10T06:03:26.002" v="3207" actId="20577"/>
          <ac:spMkLst>
            <pc:docMk/>
            <pc:sldMk cId="2488633629" sldId="284"/>
            <ac:spMk id="2" creationId="{CB628BCF-BFA0-4C7D-B870-F0D75ADDC280}"/>
          </ac:spMkLst>
        </pc:spChg>
        <pc:spChg chg="add del mod">
          <ac:chgData name="qianchen liang" userId="dc306e9d82c44ef2" providerId="LiveId" clId="{4FCE7475-8B67-4DF0-BDA6-AE8A99DAE3E8}" dt="2019-06-10T13:24:06.458" v="3845"/>
          <ac:spMkLst>
            <pc:docMk/>
            <pc:sldMk cId="2488633629" sldId="284"/>
            <ac:spMk id="3" creationId="{584B677C-1B96-4323-8BEE-ED323F0FD26A}"/>
          </ac:spMkLst>
        </pc:spChg>
        <pc:spChg chg="del">
          <ac:chgData name="qianchen liang" userId="dc306e9d82c44ef2" providerId="LiveId" clId="{4FCE7475-8B67-4DF0-BDA6-AE8A99DAE3E8}" dt="2019-06-10T06:05:32.912" v="3256" actId="478"/>
          <ac:spMkLst>
            <pc:docMk/>
            <pc:sldMk cId="2488633629" sldId="284"/>
            <ac:spMk id="3" creationId="{DAC32682-1DF6-4B80-9FA6-491AB77975C2}"/>
          </ac:spMkLst>
        </pc:spChg>
        <pc:spChg chg="add mod">
          <ac:chgData name="qianchen liang" userId="dc306e9d82c44ef2" providerId="LiveId" clId="{4FCE7475-8B67-4DF0-BDA6-AE8A99DAE3E8}" dt="2019-06-10T13:06:15.824" v="3751" actId="20577"/>
          <ac:spMkLst>
            <pc:docMk/>
            <pc:sldMk cId="2488633629" sldId="284"/>
            <ac:spMk id="5" creationId="{7E38328C-14AB-48F7-93C0-AB1BB5D2B7E7}"/>
          </ac:spMkLst>
        </pc:spChg>
        <pc:picChg chg="add del mod">
          <ac:chgData name="qianchen liang" userId="dc306e9d82c44ef2" providerId="LiveId" clId="{4FCE7475-8B67-4DF0-BDA6-AE8A99DAE3E8}" dt="2019-06-10T13:24:06.458" v="3845"/>
          <ac:picMkLst>
            <pc:docMk/>
            <pc:sldMk cId="2488633629" sldId="284"/>
            <ac:picMk id="4" creationId="{4F8EF108-658F-4FF7-A029-3F898ED75FCE}"/>
          </ac:picMkLst>
        </pc:picChg>
      </pc:sldChg>
      <pc:sldChg chg="addSp delSp modSp add modTransition modNotesTx">
        <pc:chgData name="qianchen liang" userId="dc306e9d82c44ef2" providerId="LiveId" clId="{4FCE7475-8B67-4DF0-BDA6-AE8A99DAE3E8}" dt="2019-06-13T00:24:29.944" v="16602"/>
        <pc:sldMkLst>
          <pc:docMk/>
          <pc:sldMk cId="2931119140" sldId="285"/>
        </pc:sldMkLst>
        <pc:spChg chg="mod">
          <ac:chgData name="qianchen liang" userId="dc306e9d82c44ef2" providerId="LiveId" clId="{4FCE7475-8B67-4DF0-BDA6-AE8A99DAE3E8}" dt="2019-06-10T13:24:22.504" v="3850" actId="1076"/>
          <ac:spMkLst>
            <pc:docMk/>
            <pc:sldMk cId="2931119140" sldId="285"/>
            <ac:spMk id="2" creationId="{D780D16D-54FA-4363-BC0F-413D428BA9BC}"/>
          </ac:spMkLst>
        </pc:spChg>
        <pc:spChg chg="del">
          <ac:chgData name="qianchen liang" userId="dc306e9d82c44ef2" providerId="LiveId" clId="{4FCE7475-8B67-4DF0-BDA6-AE8A99DAE3E8}" dt="2019-06-10T13:20:26.793" v="3829"/>
          <ac:spMkLst>
            <pc:docMk/>
            <pc:sldMk cId="2931119140" sldId="285"/>
            <ac:spMk id="3" creationId="{730AE370-B2DD-45AF-922F-0D0DE6778955}"/>
          </ac:spMkLst>
        </pc:spChg>
        <pc:spChg chg="add mod">
          <ac:chgData name="qianchen liang" userId="dc306e9d82c44ef2" providerId="LiveId" clId="{4FCE7475-8B67-4DF0-BDA6-AE8A99DAE3E8}" dt="2019-06-10T13:24:50.219" v="3884" actId="1035"/>
          <ac:spMkLst>
            <pc:docMk/>
            <pc:sldMk cId="2931119140" sldId="285"/>
            <ac:spMk id="4" creationId="{6544EB07-8EEB-40F9-86C8-1ECB26A0F590}"/>
          </ac:spMkLst>
        </pc:spChg>
        <pc:spChg chg="add mod">
          <ac:chgData name="qianchen liang" userId="dc306e9d82c44ef2" providerId="LiveId" clId="{4FCE7475-8B67-4DF0-BDA6-AE8A99DAE3E8}" dt="2019-06-10T13:31:02.519" v="4233" actId="1036"/>
          <ac:spMkLst>
            <pc:docMk/>
            <pc:sldMk cId="2931119140" sldId="285"/>
            <ac:spMk id="5" creationId="{E734A658-7519-446E-9140-3279D99F17D0}"/>
          </ac:spMkLst>
        </pc:spChg>
        <pc:spChg chg="add mod">
          <ac:chgData name="qianchen liang" userId="dc306e9d82c44ef2" providerId="LiveId" clId="{4FCE7475-8B67-4DF0-BDA6-AE8A99DAE3E8}" dt="2019-06-10T13:31:02.519" v="4233" actId="1036"/>
          <ac:spMkLst>
            <pc:docMk/>
            <pc:sldMk cId="2931119140" sldId="285"/>
            <ac:spMk id="7" creationId="{E3C7A1D1-911F-4D09-B7B7-F1055992E3BF}"/>
          </ac:spMkLst>
        </pc:spChg>
        <pc:spChg chg="add mod">
          <ac:chgData name="qianchen liang" userId="dc306e9d82c44ef2" providerId="LiveId" clId="{4FCE7475-8B67-4DF0-BDA6-AE8A99DAE3E8}" dt="2019-06-10T13:30:14.824" v="4221" actId="1076"/>
          <ac:spMkLst>
            <pc:docMk/>
            <pc:sldMk cId="2931119140" sldId="285"/>
            <ac:spMk id="8" creationId="{3E9312F5-79CF-4F88-8A87-7784504FCB29}"/>
          </ac:spMkLst>
        </pc:spChg>
        <pc:picChg chg="add mod">
          <ac:chgData name="qianchen liang" userId="dc306e9d82c44ef2" providerId="LiveId" clId="{4FCE7475-8B67-4DF0-BDA6-AE8A99DAE3E8}" dt="2019-06-10T13:24:57.142" v="3910" actId="1038"/>
          <ac:picMkLst>
            <pc:docMk/>
            <pc:sldMk cId="2931119140" sldId="285"/>
            <ac:picMk id="6" creationId="{F3947727-05EF-46E6-B13E-43C99232C97E}"/>
          </ac:picMkLst>
        </pc:picChg>
        <pc:picChg chg="add mod">
          <ac:chgData name="qianchen liang" userId="dc306e9d82c44ef2" providerId="LiveId" clId="{4FCE7475-8B67-4DF0-BDA6-AE8A99DAE3E8}" dt="2019-06-10T13:23:06.292" v="3832" actId="1076"/>
          <ac:picMkLst>
            <pc:docMk/>
            <pc:sldMk cId="2931119140" sldId="285"/>
            <ac:picMk id="1026" creationId="{D5BB40E3-61D5-45F8-A980-59B9B04A2B1C}"/>
          </ac:picMkLst>
        </pc:picChg>
      </pc:sldChg>
      <pc:sldChg chg="addSp delSp modSp add modAnim modNotesTx">
        <pc:chgData name="qianchen liang" userId="dc306e9d82c44ef2" providerId="LiveId" clId="{4FCE7475-8B67-4DF0-BDA6-AE8A99DAE3E8}" dt="2019-06-12T10:29:41.403" v="14311" actId="20577"/>
        <pc:sldMkLst>
          <pc:docMk/>
          <pc:sldMk cId="1146006738" sldId="286"/>
        </pc:sldMkLst>
        <pc:spChg chg="mod">
          <ac:chgData name="qianchen liang" userId="dc306e9d82c44ef2" providerId="LiveId" clId="{4FCE7475-8B67-4DF0-BDA6-AE8A99DAE3E8}" dt="2019-06-11T02:16:34.133" v="5676" actId="20577"/>
          <ac:spMkLst>
            <pc:docMk/>
            <pc:sldMk cId="1146006738" sldId="286"/>
            <ac:spMk id="2" creationId="{CB628BCF-BFA0-4C7D-B870-F0D75ADDC280}"/>
          </ac:spMkLst>
        </pc:spChg>
        <pc:spChg chg="del mod">
          <ac:chgData name="qianchen liang" userId="dc306e9d82c44ef2" providerId="LiveId" clId="{4FCE7475-8B67-4DF0-BDA6-AE8A99DAE3E8}" dt="2019-06-11T02:24:00.158" v="5687" actId="478"/>
          <ac:spMkLst>
            <pc:docMk/>
            <pc:sldMk cId="1146006738" sldId="286"/>
            <ac:spMk id="5" creationId="{7E38328C-14AB-48F7-93C0-AB1BB5D2B7E7}"/>
          </ac:spMkLst>
        </pc:spChg>
        <pc:spChg chg="add del mod">
          <ac:chgData name="qianchen liang" userId="dc306e9d82c44ef2" providerId="LiveId" clId="{4FCE7475-8B67-4DF0-BDA6-AE8A99DAE3E8}" dt="2019-06-11T02:23:27.089" v="5683" actId="478"/>
          <ac:spMkLst>
            <pc:docMk/>
            <pc:sldMk cId="1146006738" sldId="286"/>
            <ac:spMk id="8" creationId="{2141FC81-4DA2-4F0F-894B-E5E486D000BF}"/>
          </ac:spMkLst>
        </pc:spChg>
        <pc:spChg chg="add mod">
          <ac:chgData name="qianchen liang" userId="dc306e9d82c44ef2" providerId="LiveId" clId="{4FCE7475-8B67-4DF0-BDA6-AE8A99DAE3E8}" dt="2019-06-11T02:30:11.999" v="5822" actId="164"/>
          <ac:spMkLst>
            <pc:docMk/>
            <pc:sldMk cId="1146006738" sldId="286"/>
            <ac:spMk id="17" creationId="{2BD34561-7C32-44B0-9656-B431379E9860}"/>
          </ac:spMkLst>
        </pc:spChg>
        <pc:spChg chg="add mod">
          <ac:chgData name="qianchen liang" userId="dc306e9d82c44ef2" providerId="LiveId" clId="{4FCE7475-8B67-4DF0-BDA6-AE8A99DAE3E8}" dt="2019-06-11T02:30:11.999" v="5822" actId="164"/>
          <ac:spMkLst>
            <pc:docMk/>
            <pc:sldMk cId="1146006738" sldId="286"/>
            <ac:spMk id="18" creationId="{F970C1BD-97C1-477D-802B-00CF80B6ECF8}"/>
          </ac:spMkLst>
        </pc:spChg>
        <pc:spChg chg="add mod">
          <ac:chgData name="qianchen liang" userId="dc306e9d82c44ef2" providerId="LiveId" clId="{4FCE7475-8B67-4DF0-BDA6-AE8A99DAE3E8}" dt="2019-06-11T02:32:07.801" v="5889" actId="207"/>
          <ac:spMkLst>
            <pc:docMk/>
            <pc:sldMk cId="1146006738" sldId="286"/>
            <ac:spMk id="19" creationId="{5AE2CA54-599D-4F46-B8DD-E35451F68E21}"/>
          </ac:spMkLst>
        </pc:spChg>
        <pc:spChg chg="add mod">
          <ac:chgData name="qianchen liang" userId="dc306e9d82c44ef2" providerId="LiveId" clId="{4FCE7475-8B67-4DF0-BDA6-AE8A99DAE3E8}" dt="2019-06-11T02:32:40.889" v="5894" actId="207"/>
          <ac:spMkLst>
            <pc:docMk/>
            <pc:sldMk cId="1146006738" sldId="286"/>
            <ac:spMk id="20" creationId="{07032657-6BD3-4FCF-99A5-98E20F6F4E74}"/>
          </ac:spMkLst>
        </pc:spChg>
        <pc:spChg chg="add mod">
          <ac:chgData name="qianchen liang" userId="dc306e9d82c44ef2" providerId="LiveId" clId="{4FCE7475-8B67-4DF0-BDA6-AE8A99DAE3E8}" dt="2019-06-11T02:32:37.866" v="5893" actId="207"/>
          <ac:spMkLst>
            <pc:docMk/>
            <pc:sldMk cId="1146006738" sldId="286"/>
            <ac:spMk id="22" creationId="{5779BB4D-1399-493C-BD2B-38178E1ADDA3}"/>
          </ac:spMkLst>
        </pc:spChg>
        <pc:spChg chg="add mod">
          <ac:chgData name="qianchen liang" userId="dc306e9d82c44ef2" providerId="LiveId" clId="{4FCE7475-8B67-4DF0-BDA6-AE8A99DAE3E8}" dt="2019-06-11T02:32:19.828" v="5890" actId="207"/>
          <ac:spMkLst>
            <pc:docMk/>
            <pc:sldMk cId="1146006738" sldId="286"/>
            <ac:spMk id="23" creationId="{817F94E6-866B-4A7E-8717-27FF2D97EF4F}"/>
          </ac:spMkLst>
        </pc:spChg>
        <pc:spChg chg="add mod">
          <ac:chgData name="qianchen liang" userId="dc306e9d82c44ef2" providerId="LiveId" clId="{4FCE7475-8B67-4DF0-BDA6-AE8A99DAE3E8}" dt="2019-06-11T02:38:13.151" v="6129" actId="164"/>
          <ac:spMkLst>
            <pc:docMk/>
            <pc:sldMk cId="1146006738" sldId="286"/>
            <ac:spMk id="26" creationId="{963C18F2-E945-40DA-8A0E-6A6CA23E35DB}"/>
          </ac:spMkLst>
        </pc:spChg>
        <pc:grpChg chg="add mod">
          <ac:chgData name="qianchen liang" userId="dc306e9d82c44ef2" providerId="LiveId" clId="{4FCE7475-8B67-4DF0-BDA6-AE8A99DAE3E8}" dt="2019-06-11T02:37:51.078" v="6096" actId="1037"/>
          <ac:grpSpMkLst>
            <pc:docMk/>
            <pc:sldMk cId="1146006738" sldId="286"/>
            <ac:grpSpMk id="21" creationId="{AE0F829C-DA92-45B8-8162-A33E0525C033}"/>
          </ac:grpSpMkLst>
        </pc:grpChg>
        <pc:grpChg chg="add mod">
          <ac:chgData name="qianchen liang" userId="dc306e9d82c44ef2" providerId="LiveId" clId="{4FCE7475-8B67-4DF0-BDA6-AE8A99DAE3E8}" dt="2019-06-11T02:37:58.529" v="6115" actId="1038"/>
          <ac:grpSpMkLst>
            <pc:docMk/>
            <pc:sldMk cId="1146006738" sldId="286"/>
            <ac:grpSpMk id="24" creationId="{BEB8C027-C760-486B-B21A-16981E5A93E6}"/>
          </ac:grpSpMkLst>
        </pc:grpChg>
        <pc:grpChg chg="add mod">
          <ac:chgData name="qianchen liang" userId="dc306e9d82c44ef2" providerId="LiveId" clId="{4FCE7475-8B67-4DF0-BDA6-AE8A99DAE3E8}" dt="2019-06-11T02:38:13.151" v="6129" actId="164"/>
          <ac:grpSpMkLst>
            <pc:docMk/>
            <pc:sldMk cId="1146006738" sldId="286"/>
            <ac:grpSpMk id="28" creationId="{BB7C0284-19BA-4E3B-A051-187BA38C37A4}"/>
          </ac:grpSpMkLst>
        </pc:grpChg>
        <pc:picChg chg="del">
          <ac:chgData name="qianchen liang" userId="dc306e9d82c44ef2" providerId="LiveId" clId="{4FCE7475-8B67-4DF0-BDA6-AE8A99DAE3E8}" dt="2019-06-11T02:23:20.212" v="5680" actId="478"/>
          <ac:picMkLst>
            <pc:docMk/>
            <pc:sldMk cId="1146006738" sldId="286"/>
            <ac:picMk id="4" creationId="{4F8EF108-658F-4FF7-A029-3F898ED75FCE}"/>
          </ac:picMkLst>
        </pc:picChg>
        <pc:picChg chg="add mod">
          <ac:chgData name="qianchen liang" userId="dc306e9d82c44ef2" providerId="LiveId" clId="{4FCE7475-8B67-4DF0-BDA6-AE8A99DAE3E8}" dt="2019-06-11T02:30:11.999" v="5822" actId="164"/>
          <ac:picMkLst>
            <pc:docMk/>
            <pc:sldMk cId="1146006738" sldId="286"/>
            <ac:picMk id="6" creationId="{008AF0F3-8DCA-4B03-8964-A1AD59207CF4}"/>
          </ac:picMkLst>
        </pc:picChg>
        <pc:picChg chg="add del mod">
          <ac:chgData name="qianchen liang" userId="dc306e9d82c44ef2" providerId="LiveId" clId="{4FCE7475-8B67-4DF0-BDA6-AE8A99DAE3E8}" dt="2019-06-11T02:26:33.669" v="5694" actId="478"/>
          <ac:picMkLst>
            <pc:docMk/>
            <pc:sldMk cId="1146006738" sldId="286"/>
            <ac:picMk id="10" creationId="{BDC5985C-5F0E-4421-A969-0E8E3D3E446D}"/>
          </ac:picMkLst>
        </pc:picChg>
        <pc:picChg chg="add mod">
          <ac:chgData name="qianchen liang" userId="dc306e9d82c44ef2" providerId="LiveId" clId="{4FCE7475-8B67-4DF0-BDA6-AE8A99DAE3E8}" dt="2019-06-11T02:30:11.999" v="5822" actId="164"/>
          <ac:picMkLst>
            <pc:docMk/>
            <pc:sldMk cId="1146006738" sldId="286"/>
            <ac:picMk id="12" creationId="{BAD9A7F5-E8AE-419A-BEDC-F431CF638E58}"/>
          </ac:picMkLst>
        </pc:picChg>
        <pc:picChg chg="add mod">
          <ac:chgData name="qianchen liang" userId="dc306e9d82c44ef2" providerId="LiveId" clId="{4FCE7475-8B67-4DF0-BDA6-AE8A99DAE3E8}" dt="2019-06-11T02:30:11.999" v="5822" actId="164"/>
          <ac:picMkLst>
            <pc:docMk/>
            <pc:sldMk cId="1146006738" sldId="286"/>
            <ac:picMk id="14" creationId="{77B76E63-F3E7-48DB-9D23-7E025B158743}"/>
          </ac:picMkLst>
        </pc:picChg>
        <pc:picChg chg="add mod">
          <ac:chgData name="qianchen liang" userId="dc306e9d82c44ef2" providerId="LiveId" clId="{4FCE7475-8B67-4DF0-BDA6-AE8A99DAE3E8}" dt="2019-06-11T02:30:11.999" v="5822" actId="164"/>
          <ac:picMkLst>
            <pc:docMk/>
            <pc:sldMk cId="1146006738" sldId="286"/>
            <ac:picMk id="15" creationId="{1DDA20EE-B57B-4229-9327-121609081E14}"/>
          </ac:picMkLst>
        </pc:picChg>
        <pc:picChg chg="add mod">
          <ac:chgData name="qianchen liang" userId="dc306e9d82c44ef2" providerId="LiveId" clId="{4FCE7475-8B67-4DF0-BDA6-AE8A99DAE3E8}" dt="2019-06-11T02:30:11.999" v="5822" actId="164"/>
          <ac:picMkLst>
            <pc:docMk/>
            <pc:sldMk cId="1146006738" sldId="286"/>
            <ac:picMk id="16" creationId="{4E915285-52C2-45B6-A99A-3B717D99B5E3}"/>
          </ac:picMkLst>
        </pc:picChg>
        <pc:cxnChg chg="add mod">
          <ac:chgData name="qianchen liang" userId="dc306e9d82c44ef2" providerId="LiveId" clId="{4FCE7475-8B67-4DF0-BDA6-AE8A99DAE3E8}" dt="2019-06-11T02:38:13.151" v="6129" actId="164"/>
          <ac:cxnSpMkLst>
            <pc:docMk/>
            <pc:sldMk cId="1146006738" sldId="286"/>
            <ac:cxnSpMk id="25" creationId="{1550285A-7CC7-4F1A-83A2-51641DFEFD1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44FDB-9D12-4E0C-AC15-1C41D6818822}" type="datetimeFigureOut">
              <a:rPr lang="en-AU" smtClean="0"/>
              <a:t>16/10/2019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CAB019-7CC1-4C37-9A5D-5F3E7D60F115}" type="slidenum">
              <a:rPr lang="en-AU" smtClean="0"/>
              <a:t>‹#›</a:t>
            </a:fld>
            <a:endParaRPr lang="en-AU"/>
          </a:p>
        </p:txBody>
      </p:sp>
    </p:spTree>
    <p:extLst>
      <p:ext uri="{BB962C8B-B14F-4D97-AF65-F5344CB8AC3E}">
        <p14:creationId xmlns:p14="http://schemas.microsoft.com/office/powerpoint/2010/main" val="2549780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A0CAB019-7CC1-4C37-9A5D-5F3E7D60F115}" type="slidenum">
              <a:rPr lang="en-AU" smtClean="0"/>
              <a:t>1</a:t>
            </a:fld>
            <a:endParaRPr lang="en-AU"/>
          </a:p>
        </p:txBody>
      </p:sp>
    </p:spTree>
    <p:extLst>
      <p:ext uri="{BB962C8B-B14F-4D97-AF65-F5344CB8AC3E}">
        <p14:creationId xmlns:p14="http://schemas.microsoft.com/office/powerpoint/2010/main" val="3211863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0CAB019-7CC1-4C37-9A5D-5F3E7D60F115}" type="slidenum">
              <a:rPr lang="en-AU" smtClean="0"/>
              <a:t>11</a:t>
            </a:fld>
            <a:endParaRPr lang="en-AU"/>
          </a:p>
        </p:txBody>
      </p:sp>
    </p:spTree>
    <p:extLst>
      <p:ext uri="{BB962C8B-B14F-4D97-AF65-F5344CB8AC3E}">
        <p14:creationId xmlns:p14="http://schemas.microsoft.com/office/powerpoint/2010/main" val="4195350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0CAB019-7CC1-4C37-9A5D-5F3E7D60F115}" type="slidenum">
              <a:rPr lang="en-AU" smtClean="0"/>
              <a:t>12</a:t>
            </a:fld>
            <a:endParaRPr lang="en-AU"/>
          </a:p>
        </p:txBody>
      </p:sp>
    </p:spTree>
    <p:extLst>
      <p:ext uri="{BB962C8B-B14F-4D97-AF65-F5344CB8AC3E}">
        <p14:creationId xmlns:p14="http://schemas.microsoft.com/office/powerpoint/2010/main" val="150471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0CAB019-7CC1-4C37-9A5D-5F3E7D60F115}" type="slidenum">
              <a:rPr lang="en-AU" smtClean="0"/>
              <a:t>13</a:t>
            </a:fld>
            <a:endParaRPr lang="en-AU"/>
          </a:p>
        </p:txBody>
      </p:sp>
    </p:spTree>
    <p:extLst>
      <p:ext uri="{BB962C8B-B14F-4D97-AF65-F5344CB8AC3E}">
        <p14:creationId xmlns:p14="http://schemas.microsoft.com/office/powerpoint/2010/main" val="237742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0CAB019-7CC1-4C37-9A5D-5F3E7D60F115}" type="slidenum">
              <a:rPr lang="en-AU" smtClean="0"/>
              <a:t>14</a:t>
            </a:fld>
            <a:endParaRPr lang="en-AU"/>
          </a:p>
        </p:txBody>
      </p:sp>
    </p:spTree>
    <p:extLst>
      <p:ext uri="{BB962C8B-B14F-4D97-AF65-F5344CB8AC3E}">
        <p14:creationId xmlns:p14="http://schemas.microsoft.com/office/powerpoint/2010/main" val="258952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0CAB019-7CC1-4C37-9A5D-5F3E7D60F115}" type="slidenum">
              <a:rPr lang="en-AU" smtClean="0"/>
              <a:t>15</a:t>
            </a:fld>
            <a:endParaRPr lang="en-AU"/>
          </a:p>
        </p:txBody>
      </p:sp>
    </p:spTree>
    <p:extLst>
      <p:ext uri="{BB962C8B-B14F-4D97-AF65-F5344CB8AC3E}">
        <p14:creationId xmlns:p14="http://schemas.microsoft.com/office/powerpoint/2010/main" val="337392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Similarly, a no response with confidence of 3 is produced by clicking on 3 on the left hand side, combined response value being minus 3</a:t>
            </a:r>
          </a:p>
        </p:txBody>
      </p:sp>
      <p:sp>
        <p:nvSpPr>
          <p:cNvPr id="4" name="Slide Number Placeholder 3"/>
          <p:cNvSpPr>
            <a:spLocks noGrp="1"/>
          </p:cNvSpPr>
          <p:nvPr>
            <p:ph type="sldNum" sz="quarter" idx="5"/>
          </p:nvPr>
        </p:nvSpPr>
        <p:spPr/>
        <p:txBody>
          <a:bodyPr/>
          <a:lstStyle/>
          <a:p>
            <a:fld id="{A0CAB019-7CC1-4C37-9A5D-5F3E7D60F115}" type="slidenum">
              <a:rPr lang="en-AU" smtClean="0"/>
              <a:t>16</a:t>
            </a:fld>
            <a:endParaRPr lang="en-AU"/>
          </a:p>
        </p:txBody>
      </p:sp>
    </p:spTree>
    <p:extLst>
      <p:ext uri="{BB962C8B-B14F-4D97-AF65-F5344CB8AC3E}">
        <p14:creationId xmlns:p14="http://schemas.microsoft.com/office/powerpoint/2010/main" val="94330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0CAB019-7CC1-4C37-9A5D-5F3E7D60F115}" type="slidenum">
              <a:rPr lang="en-AU" smtClean="0"/>
              <a:t>17</a:t>
            </a:fld>
            <a:endParaRPr lang="en-AU"/>
          </a:p>
        </p:txBody>
      </p:sp>
    </p:spTree>
    <p:extLst>
      <p:ext uri="{BB962C8B-B14F-4D97-AF65-F5344CB8AC3E}">
        <p14:creationId xmlns:p14="http://schemas.microsoft.com/office/powerpoint/2010/main" val="1553304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0CAB019-7CC1-4C37-9A5D-5F3E7D60F115}" type="slidenum">
              <a:rPr lang="en-AU" smtClean="0"/>
              <a:t>18</a:t>
            </a:fld>
            <a:endParaRPr lang="en-AU"/>
          </a:p>
        </p:txBody>
      </p:sp>
    </p:spTree>
    <p:extLst>
      <p:ext uri="{BB962C8B-B14F-4D97-AF65-F5344CB8AC3E}">
        <p14:creationId xmlns:p14="http://schemas.microsoft.com/office/powerpoint/2010/main" val="1597467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Similarly, a no response with confidence of 3 is produced by clicking on 3 on the left hand side, combined response value being minus 3</a:t>
            </a:r>
          </a:p>
        </p:txBody>
      </p:sp>
      <p:sp>
        <p:nvSpPr>
          <p:cNvPr id="4" name="Slide Number Placeholder 3"/>
          <p:cNvSpPr>
            <a:spLocks noGrp="1"/>
          </p:cNvSpPr>
          <p:nvPr>
            <p:ph type="sldNum" sz="quarter" idx="5"/>
          </p:nvPr>
        </p:nvSpPr>
        <p:spPr/>
        <p:txBody>
          <a:bodyPr/>
          <a:lstStyle/>
          <a:p>
            <a:fld id="{A0CAB019-7CC1-4C37-9A5D-5F3E7D60F115}" type="slidenum">
              <a:rPr lang="en-AU" smtClean="0"/>
              <a:t>19</a:t>
            </a:fld>
            <a:endParaRPr lang="en-AU"/>
          </a:p>
        </p:txBody>
      </p:sp>
    </p:spTree>
    <p:extLst>
      <p:ext uri="{BB962C8B-B14F-4D97-AF65-F5344CB8AC3E}">
        <p14:creationId xmlns:p14="http://schemas.microsoft.com/office/powerpoint/2010/main" val="2392014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that was the short demo, and this is how the experiment would actually look like. We present the image briefly, then mask it, and then present a patch, also very briefly. </a:t>
            </a:r>
          </a:p>
          <a:p>
            <a:endParaRPr lang="en-AU" dirty="0"/>
          </a:p>
          <a:p>
            <a:r>
              <a:rPr lang="en-AU" dirty="0"/>
              <a:t>And then they are asked to judge whether a patch comes from the image, repeatedly</a:t>
            </a:r>
          </a:p>
          <a:p>
            <a:endParaRPr lang="en-AU" dirty="0"/>
          </a:p>
        </p:txBody>
      </p:sp>
      <p:sp>
        <p:nvSpPr>
          <p:cNvPr id="4" name="Slide Number Placeholder 3"/>
          <p:cNvSpPr>
            <a:spLocks noGrp="1"/>
          </p:cNvSpPr>
          <p:nvPr>
            <p:ph type="sldNum" sz="quarter" idx="5"/>
          </p:nvPr>
        </p:nvSpPr>
        <p:spPr/>
        <p:txBody>
          <a:bodyPr/>
          <a:lstStyle/>
          <a:p>
            <a:fld id="{A0CAB019-7CC1-4C37-9A5D-5F3E7D60F115}" type="slidenum">
              <a:rPr lang="en-AU" smtClean="0"/>
              <a:t>20</a:t>
            </a:fld>
            <a:endParaRPr lang="en-AU"/>
          </a:p>
        </p:txBody>
      </p:sp>
    </p:spTree>
    <p:extLst>
      <p:ext uri="{BB962C8B-B14F-4D97-AF65-F5344CB8AC3E}">
        <p14:creationId xmlns:p14="http://schemas.microsoft.com/office/powerpoint/2010/main" val="4285526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information we get from our visual experience has traditionally been defined as what we see, namely, the objects, along with the details and features of them, that enter our perception.</a:t>
            </a:r>
          </a:p>
          <a:p>
            <a:endParaRPr lang="en-AU" dirty="0"/>
          </a:p>
          <a:p>
            <a:r>
              <a:rPr lang="en-AU" dirty="0"/>
              <a:t>For example, I see a lot of people here, the people I see is some of the information I get from my experience right now</a:t>
            </a:r>
          </a:p>
          <a:p>
            <a:endParaRPr lang="en-AU" dirty="0"/>
          </a:p>
          <a:p>
            <a:r>
              <a:rPr lang="en-AU" dirty="0"/>
              <a:t>And so the more objects and details that I happen to be seeing, the more information I get.</a:t>
            </a:r>
          </a:p>
          <a:p>
            <a:endParaRPr lang="en-AU" dirty="0"/>
          </a:p>
        </p:txBody>
      </p:sp>
      <p:sp>
        <p:nvSpPr>
          <p:cNvPr id="4" name="Slide Number Placeholder 3"/>
          <p:cNvSpPr>
            <a:spLocks noGrp="1"/>
          </p:cNvSpPr>
          <p:nvPr>
            <p:ph type="sldNum" sz="quarter" idx="5"/>
          </p:nvPr>
        </p:nvSpPr>
        <p:spPr/>
        <p:txBody>
          <a:bodyPr/>
          <a:lstStyle/>
          <a:p>
            <a:fld id="{A0CAB019-7CC1-4C37-9A5D-5F3E7D60F115}" type="slidenum">
              <a:rPr lang="en-AU" smtClean="0"/>
              <a:t>2</a:t>
            </a:fld>
            <a:endParaRPr lang="en-AU"/>
          </a:p>
        </p:txBody>
      </p:sp>
    </p:spTree>
    <p:extLst>
      <p:ext uri="{BB962C8B-B14F-4D97-AF65-F5344CB8AC3E}">
        <p14:creationId xmlns:p14="http://schemas.microsoft.com/office/powerpoint/2010/main" val="2909424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their accuracy in judging what actually comes from the image as present, and what are not part of the image as absent tells us how well they differentiate between contents present and absent in the image</a:t>
            </a:r>
          </a:p>
          <a:p>
            <a:endParaRPr lang="en-AU" dirty="0"/>
          </a:p>
          <a:p>
            <a:r>
              <a:rPr lang="en-AU" dirty="0"/>
              <a:t>Which stands for the informativeness of their brief visual experience of that image </a:t>
            </a:r>
          </a:p>
          <a:p>
            <a:endParaRPr lang="en-AU" dirty="0"/>
          </a:p>
          <a:p>
            <a:r>
              <a:rPr lang="en-AU" dirty="0"/>
              <a:t>We got 15 participants, each completed 80 trials of such task.</a:t>
            </a:r>
          </a:p>
          <a:p>
            <a:endParaRPr lang="en-AU" dirty="0"/>
          </a:p>
        </p:txBody>
      </p:sp>
      <p:sp>
        <p:nvSpPr>
          <p:cNvPr id="4" name="Slide Number Placeholder 3"/>
          <p:cNvSpPr>
            <a:spLocks noGrp="1"/>
          </p:cNvSpPr>
          <p:nvPr>
            <p:ph type="sldNum" sz="quarter" idx="5"/>
          </p:nvPr>
        </p:nvSpPr>
        <p:spPr/>
        <p:txBody>
          <a:bodyPr/>
          <a:lstStyle/>
          <a:p>
            <a:fld id="{A0CAB019-7CC1-4C37-9A5D-5F3E7D60F115}" type="slidenum">
              <a:rPr lang="en-AU" smtClean="0"/>
              <a:t>21</a:t>
            </a:fld>
            <a:endParaRPr lang="en-AU"/>
          </a:p>
        </p:txBody>
      </p:sp>
    </p:spTree>
    <p:extLst>
      <p:ext uri="{BB962C8B-B14F-4D97-AF65-F5344CB8AC3E}">
        <p14:creationId xmlns:p14="http://schemas.microsoft.com/office/powerpoint/2010/main" val="3974426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far we know that this task consist of discriminating between patches from the image and patches not from the image. </a:t>
            </a:r>
          </a:p>
          <a:p>
            <a:endParaRPr lang="en-AU" dirty="0"/>
          </a:p>
          <a:p>
            <a:r>
              <a:rPr lang="en-AU" dirty="0"/>
              <a:t>But what are the absent patches exactly? How different are they from the present patches?</a:t>
            </a:r>
          </a:p>
          <a:p>
            <a:endParaRPr lang="en-AU" dirty="0"/>
          </a:p>
          <a:p>
            <a:r>
              <a:rPr lang="en-AU" dirty="0"/>
              <a:t>Here, we used two types of patches, one looks quite different from patches from the image, which is like how different those animals are from pandas. </a:t>
            </a:r>
          </a:p>
          <a:p>
            <a:endParaRPr lang="en-AU" dirty="0"/>
          </a:p>
          <a:p>
            <a:r>
              <a:rPr lang="en-AU" dirty="0"/>
              <a:t>The other type looks a lot more similar than the present patches, which is similar to panda-panda comparison</a:t>
            </a:r>
          </a:p>
          <a:p>
            <a:endParaRPr lang="en-AU" dirty="0"/>
          </a:p>
          <a:p>
            <a:r>
              <a:rPr lang="en-AU" dirty="0"/>
              <a:t>So that by comparing your responses to present patches with your responses to the two types of absent patches, we can examine your general (panda-animal differentiation) differentiation and differentiation between contents differing in fine-grained details</a:t>
            </a:r>
          </a:p>
          <a:p>
            <a:endParaRPr lang="en-AU" dirty="0"/>
          </a:p>
          <a:p>
            <a:r>
              <a:rPr lang="en-AU" dirty="0"/>
              <a:t>I will explain to you each level of the differentiation, and show you the results.</a:t>
            </a:r>
          </a:p>
          <a:p>
            <a:endParaRPr lang="en-AU" dirty="0"/>
          </a:p>
          <a:p>
            <a:endParaRPr lang="en-AU" dirty="0"/>
          </a:p>
        </p:txBody>
      </p:sp>
      <p:sp>
        <p:nvSpPr>
          <p:cNvPr id="4" name="Slide Number Placeholder 3"/>
          <p:cNvSpPr>
            <a:spLocks noGrp="1"/>
          </p:cNvSpPr>
          <p:nvPr>
            <p:ph type="sldNum" sz="quarter" idx="5"/>
          </p:nvPr>
        </p:nvSpPr>
        <p:spPr/>
        <p:txBody>
          <a:bodyPr/>
          <a:lstStyle/>
          <a:p>
            <a:fld id="{A0CAB019-7CC1-4C37-9A5D-5F3E7D60F115}" type="slidenum">
              <a:rPr lang="en-AU" smtClean="0"/>
              <a:t>22</a:t>
            </a:fld>
            <a:endParaRPr lang="en-AU"/>
          </a:p>
        </p:txBody>
      </p:sp>
    </p:spTree>
    <p:extLst>
      <p:ext uri="{BB962C8B-B14F-4D97-AF65-F5344CB8AC3E}">
        <p14:creationId xmlns:p14="http://schemas.microsoft.com/office/powerpoint/2010/main" val="830681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0CAB019-7CC1-4C37-9A5D-5F3E7D60F115}" type="slidenum">
              <a:rPr lang="en-AU" smtClean="0"/>
              <a:t>23</a:t>
            </a:fld>
            <a:endParaRPr lang="en-AU"/>
          </a:p>
        </p:txBody>
      </p:sp>
    </p:spTree>
    <p:extLst>
      <p:ext uri="{BB962C8B-B14F-4D97-AF65-F5344CB8AC3E}">
        <p14:creationId xmlns:p14="http://schemas.microsoft.com/office/powerpoint/2010/main" val="262702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differentiation, we compare participants’ responses to patches directly cut from the original image, so assume this is the image</a:t>
            </a:r>
          </a:p>
          <a:p>
            <a:endParaRPr lang="en-US" dirty="0"/>
          </a:p>
          <a:p>
            <a:r>
              <a:rPr lang="en-US" dirty="0"/>
              <a:t>And we cut them into 9 equal-size patches</a:t>
            </a:r>
          </a:p>
          <a:p>
            <a:endParaRPr lang="en-AU" dirty="0"/>
          </a:p>
        </p:txBody>
      </p:sp>
      <p:sp>
        <p:nvSpPr>
          <p:cNvPr id="4" name="Slide Number Placeholder 3"/>
          <p:cNvSpPr>
            <a:spLocks noGrp="1"/>
          </p:cNvSpPr>
          <p:nvPr>
            <p:ph type="sldNum" sz="quarter" idx="5"/>
          </p:nvPr>
        </p:nvSpPr>
        <p:spPr/>
        <p:txBody>
          <a:bodyPr/>
          <a:lstStyle/>
          <a:p>
            <a:fld id="{A0CAB019-7CC1-4C37-9A5D-5F3E7D60F115}" type="slidenum">
              <a:rPr lang="en-AU" smtClean="0"/>
              <a:t>24</a:t>
            </a:fld>
            <a:endParaRPr lang="en-AU"/>
          </a:p>
        </p:txBody>
      </p:sp>
    </p:spTree>
    <p:extLst>
      <p:ext uri="{BB962C8B-B14F-4D97-AF65-F5344CB8AC3E}">
        <p14:creationId xmlns:p14="http://schemas.microsoft.com/office/powerpoint/2010/main" val="4188243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take four of them, and we compare participants’ response to each of the four patches here, </a:t>
            </a:r>
          </a:p>
          <a:p>
            <a:endParaRPr lang="en-AU" dirty="0"/>
          </a:p>
          <a:p>
            <a:r>
              <a:rPr lang="en-AU" dirty="0"/>
              <a:t>with each of 15 patches randomly selected from images from a different natural image set</a:t>
            </a:r>
          </a:p>
          <a:p>
            <a:endParaRPr lang="en-AU" dirty="0"/>
          </a:p>
          <a:p>
            <a:r>
              <a:rPr lang="en-AU" dirty="0"/>
              <a:t>and how well did participants perform this differentiation?</a:t>
            </a:r>
          </a:p>
          <a:p>
            <a:endParaRPr lang="en-AU" dirty="0"/>
          </a:p>
          <a:p>
            <a:r>
              <a:rPr lang="en-AU" dirty="0"/>
              <a:t>It can be similar</a:t>
            </a:r>
          </a:p>
        </p:txBody>
      </p:sp>
      <p:sp>
        <p:nvSpPr>
          <p:cNvPr id="4" name="Slide Number Placeholder 3"/>
          <p:cNvSpPr>
            <a:spLocks noGrp="1"/>
          </p:cNvSpPr>
          <p:nvPr>
            <p:ph type="sldNum" sz="quarter" idx="5"/>
          </p:nvPr>
        </p:nvSpPr>
        <p:spPr/>
        <p:txBody>
          <a:bodyPr/>
          <a:lstStyle/>
          <a:p>
            <a:fld id="{A0CAB019-7CC1-4C37-9A5D-5F3E7D60F115}" type="slidenum">
              <a:rPr lang="en-AU" smtClean="0"/>
              <a:t>25</a:t>
            </a:fld>
            <a:endParaRPr lang="en-AU"/>
          </a:p>
        </p:txBody>
      </p:sp>
    </p:spTree>
    <p:extLst>
      <p:ext uri="{BB962C8B-B14F-4D97-AF65-F5344CB8AC3E}">
        <p14:creationId xmlns:p14="http://schemas.microsoft.com/office/powerpoint/2010/main" val="1782511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here shows mean percentage of “present” judgments given to patches coming from the image, and patches from different image set.</a:t>
            </a:r>
          </a:p>
          <a:p>
            <a:endParaRPr lang="en-US" dirty="0"/>
          </a:p>
          <a:p>
            <a:r>
              <a:rPr lang="en-US" dirty="0"/>
              <a:t>Error bars for within-subject standard error</a:t>
            </a:r>
          </a:p>
          <a:p>
            <a:endParaRPr lang="en-US" dirty="0"/>
          </a:p>
          <a:p>
            <a:r>
              <a:rPr lang="en-AU" dirty="0"/>
              <a:t>As we can see, participants did quite well at differentiating between what they see and what they </a:t>
            </a:r>
            <a:r>
              <a:rPr lang="en-AU" dirty="0" err="1"/>
              <a:t>dont</a:t>
            </a:r>
            <a:r>
              <a:rPr lang="en-AU" dirty="0"/>
              <a:t>., as they are very accurate in judging what they see in the image as present, and rejecting what they did not see.</a:t>
            </a:r>
          </a:p>
        </p:txBody>
      </p:sp>
      <p:sp>
        <p:nvSpPr>
          <p:cNvPr id="4" name="Slide Number Placeholder 3"/>
          <p:cNvSpPr>
            <a:spLocks noGrp="1"/>
          </p:cNvSpPr>
          <p:nvPr>
            <p:ph type="sldNum" sz="quarter" idx="5"/>
          </p:nvPr>
        </p:nvSpPr>
        <p:spPr/>
        <p:txBody>
          <a:bodyPr/>
          <a:lstStyle/>
          <a:p>
            <a:fld id="{A0CAB019-7CC1-4C37-9A5D-5F3E7D60F115}" type="slidenum">
              <a:rPr lang="en-AU" smtClean="0"/>
              <a:t>26</a:t>
            </a:fld>
            <a:endParaRPr lang="en-AU"/>
          </a:p>
        </p:txBody>
      </p:sp>
    </p:spTree>
    <p:extLst>
      <p:ext uri="{BB962C8B-B14F-4D97-AF65-F5344CB8AC3E}">
        <p14:creationId xmlns:p14="http://schemas.microsoft.com/office/powerpoint/2010/main" val="1217281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0CAB019-7CC1-4C37-9A5D-5F3E7D60F115}" type="slidenum">
              <a:rPr lang="en-AU" smtClean="0"/>
              <a:t>27</a:t>
            </a:fld>
            <a:endParaRPr lang="en-AU"/>
          </a:p>
        </p:txBody>
      </p:sp>
    </p:spTree>
    <p:extLst>
      <p:ext uri="{BB962C8B-B14F-4D97-AF65-F5344CB8AC3E}">
        <p14:creationId xmlns:p14="http://schemas.microsoft.com/office/powerpoint/2010/main" val="14838700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Recognizing the envelope among other patches looking like this can be easy</a:t>
            </a:r>
          </a:p>
          <a:p>
            <a:endParaRPr lang="en-AU" dirty="0"/>
          </a:p>
          <a:p>
            <a:r>
              <a:rPr lang="en-AU" dirty="0"/>
              <a:t>But what about a patch like this? Is your visual experience sensitive enough to endorse the envelope as the exact object from the photo, while reject the CD?</a:t>
            </a:r>
          </a:p>
        </p:txBody>
      </p:sp>
      <p:sp>
        <p:nvSpPr>
          <p:cNvPr id="4" name="Slide Number Placeholder 3"/>
          <p:cNvSpPr>
            <a:spLocks noGrp="1"/>
          </p:cNvSpPr>
          <p:nvPr>
            <p:ph type="sldNum" sz="quarter" idx="5"/>
          </p:nvPr>
        </p:nvSpPr>
        <p:spPr/>
        <p:txBody>
          <a:bodyPr/>
          <a:lstStyle/>
          <a:p>
            <a:fld id="{A0CAB019-7CC1-4C37-9A5D-5F3E7D60F115}" type="slidenum">
              <a:rPr lang="en-AU" smtClean="0"/>
              <a:t>28</a:t>
            </a:fld>
            <a:endParaRPr lang="en-AU"/>
          </a:p>
        </p:txBody>
      </p:sp>
    </p:spTree>
    <p:extLst>
      <p:ext uri="{BB962C8B-B14F-4D97-AF65-F5344CB8AC3E}">
        <p14:creationId xmlns:p14="http://schemas.microsoft.com/office/powerpoint/2010/main" val="2947562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the fine-grained differentiation we wanted to look at. One of the 20 patches are modified from the original patch by replacing an object</a:t>
            </a:r>
          </a:p>
          <a:p>
            <a:endParaRPr lang="en-US" dirty="0"/>
          </a:p>
          <a:p>
            <a:r>
              <a:rPr lang="en-US" dirty="0"/>
              <a:t>So that the modified version of it looks very similar to the original, yet it is not part of the image.</a:t>
            </a:r>
          </a:p>
          <a:p>
            <a:endParaRPr lang="en-US" dirty="0"/>
          </a:p>
          <a:p>
            <a:r>
              <a:rPr lang="en-US" dirty="0"/>
              <a:t>How well did participants do such differentiation?</a:t>
            </a:r>
          </a:p>
        </p:txBody>
      </p:sp>
      <p:sp>
        <p:nvSpPr>
          <p:cNvPr id="4" name="Slide Number Placeholder 3"/>
          <p:cNvSpPr>
            <a:spLocks noGrp="1"/>
          </p:cNvSpPr>
          <p:nvPr>
            <p:ph type="sldNum" sz="quarter" idx="5"/>
          </p:nvPr>
        </p:nvSpPr>
        <p:spPr/>
        <p:txBody>
          <a:bodyPr/>
          <a:lstStyle/>
          <a:p>
            <a:fld id="{A0CAB019-7CC1-4C37-9A5D-5F3E7D60F115}" type="slidenum">
              <a:rPr lang="en-AU" smtClean="0"/>
              <a:t>30</a:t>
            </a:fld>
            <a:endParaRPr lang="en-AU"/>
          </a:p>
        </p:txBody>
      </p:sp>
    </p:spTree>
    <p:extLst>
      <p:ext uri="{BB962C8B-B14F-4D97-AF65-F5344CB8AC3E}">
        <p14:creationId xmlns:p14="http://schemas.microsoft.com/office/powerpoint/2010/main" val="2726000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can still distinguish the fine-grained patches</a:t>
            </a:r>
          </a:p>
          <a:p>
            <a:r>
              <a:rPr lang="en-US" dirty="0"/>
              <a:t>And we can see they are not so good at doing this task, given the high proportion of present judgments given to patches showing a different object.</a:t>
            </a:r>
          </a:p>
        </p:txBody>
      </p:sp>
      <p:sp>
        <p:nvSpPr>
          <p:cNvPr id="4" name="Slide Number Placeholder 3"/>
          <p:cNvSpPr>
            <a:spLocks noGrp="1"/>
          </p:cNvSpPr>
          <p:nvPr>
            <p:ph type="sldNum" sz="quarter" idx="5"/>
          </p:nvPr>
        </p:nvSpPr>
        <p:spPr/>
        <p:txBody>
          <a:bodyPr/>
          <a:lstStyle/>
          <a:p>
            <a:fld id="{A0CAB019-7CC1-4C37-9A5D-5F3E7D60F115}" type="slidenum">
              <a:rPr lang="en-AU" smtClean="0"/>
              <a:t>31</a:t>
            </a:fld>
            <a:endParaRPr lang="en-AU"/>
          </a:p>
        </p:txBody>
      </p:sp>
    </p:spTree>
    <p:extLst>
      <p:ext uri="{BB962C8B-B14F-4D97-AF65-F5344CB8AC3E}">
        <p14:creationId xmlns:p14="http://schemas.microsoft.com/office/powerpoint/2010/main" val="530612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accept this definition of information, consider this photo. </a:t>
            </a:r>
          </a:p>
          <a:p>
            <a:endParaRPr lang="en-US" dirty="0"/>
          </a:p>
          <a:p>
            <a:r>
              <a:rPr lang="en-US" dirty="0"/>
              <a:t>The one and only information we get, then, is panda, given our perception of it.</a:t>
            </a:r>
          </a:p>
          <a:p>
            <a:endParaRPr lang="en-US" dirty="0"/>
          </a:p>
          <a:p>
            <a:r>
              <a:rPr lang="en-US" dirty="0"/>
              <a:t>Does this mean everyone get the exact same amount of information from the perception of this panda?</a:t>
            </a:r>
          </a:p>
          <a:p>
            <a:endParaRPr lang="en-US" dirty="0"/>
          </a:p>
          <a:p>
            <a:r>
              <a:rPr lang="en-US" dirty="0"/>
              <a:t>Instead of looking at the signals coming from the environment, we should also look at how such perception is internally represented in us.</a:t>
            </a:r>
            <a:endParaRPr lang="en-AU" dirty="0"/>
          </a:p>
        </p:txBody>
      </p:sp>
      <p:sp>
        <p:nvSpPr>
          <p:cNvPr id="4" name="Slide Number Placeholder 3"/>
          <p:cNvSpPr>
            <a:spLocks noGrp="1"/>
          </p:cNvSpPr>
          <p:nvPr>
            <p:ph type="sldNum" sz="quarter" idx="5"/>
          </p:nvPr>
        </p:nvSpPr>
        <p:spPr/>
        <p:txBody>
          <a:bodyPr/>
          <a:lstStyle/>
          <a:p>
            <a:fld id="{A0CAB019-7CC1-4C37-9A5D-5F3E7D60F115}" type="slidenum">
              <a:rPr lang="en-AU" smtClean="0"/>
              <a:t>3</a:t>
            </a:fld>
            <a:endParaRPr lang="en-AU"/>
          </a:p>
        </p:txBody>
      </p:sp>
    </p:spTree>
    <p:extLst>
      <p:ext uri="{BB962C8B-B14F-4D97-AF65-F5344CB8AC3E}">
        <p14:creationId xmlns:p14="http://schemas.microsoft.com/office/powerpoint/2010/main" val="3861608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if we summarise our findings together here, we see that they are very good at general differentiation, but not so good at fine-grained differentiation</a:t>
            </a:r>
          </a:p>
        </p:txBody>
      </p:sp>
      <p:sp>
        <p:nvSpPr>
          <p:cNvPr id="4" name="Slide Number Placeholder 3"/>
          <p:cNvSpPr>
            <a:spLocks noGrp="1"/>
          </p:cNvSpPr>
          <p:nvPr>
            <p:ph type="sldNum" sz="quarter" idx="5"/>
          </p:nvPr>
        </p:nvSpPr>
        <p:spPr/>
        <p:txBody>
          <a:bodyPr/>
          <a:lstStyle/>
          <a:p>
            <a:fld id="{A0CAB019-7CC1-4C37-9A5D-5F3E7D60F115}" type="slidenum">
              <a:rPr lang="en-AU" smtClean="0"/>
              <a:t>32</a:t>
            </a:fld>
            <a:endParaRPr lang="en-AU"/>
          </a:p>
        </p:txBody>
      </p:sp>
    </p:spTree>
    <p:extLst>
      <p:ext uri="{BB962C8B-B14F-4D97-AF65-F5344CB8AC3E}">
        <p14:creationId xmlns:p14="http://schemas.microsoft.com/office/powerpoint/2010/main" val="4525306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Given our results, we know that our visual experience at a glance is very informative, as we can easily distinguish between contents present, and a lot of contents absent</a:t>
            </a:r>
          </a:p>
          <a:p>
            <a:endParaRPr lang="en-AU" dirty="0"/>
          </a:p>
          <a:p>
            <a:r>
              <a:rPr lang="en-AU" dirty="0"/>
              <a:t>However, this differentiation ability has a limit; when the present and absent contents are perceptually very similar, then it is difficult to differentiate between the two</a:t>
            </a:r>
          </a:p>
          <a:p>
            <a:endParaRPr lang="en-AU" dirty="0"/>
          </a:p>
          <a:p>
            <a:r>
              <a:rPr lang="en-AU" dirty="0"/>
              <a:t>This is exactly the scenario where we are good at differentiating between the panda we see with other animals, but we are not as good in finding out that one panda we saw from different pandas.</a:t>
            </a:r>
          </a:p>
        </p:txBody>
      </p:sp>
      <p:sp>
        <p:nvSpPr>
          <p:cNvPr id="4" name="Slide Number Placeholder 3"/>
          <p:cNvSpPr>
            <a:spLocks noGrp="1"/>
          </p:cNvSpPr>
          <p:nvPr>
            <p:ph type="sldNum" sz="quarter" idx="5"/>
          </p:nvPr>
        </p:nvSpPr>
        <p:spPr/>
        <p:txBody>
          <a:bodyPr/>
          <a:lstStyle/>
          <a:p>
            <a:fld id="{A0CAB019-7CC1-4C37-9A5D-5F3E7D60F115}" type="slidenum">
              <a:rPr lang="en-AU" smtClean="0"/>
              <a:t>33</a:t>
            </a:fld>
            <a:endParaRPr lang="en-AU"/>
          </a:p>
        </p:txBody>
      </p:sp>
    </p:spTree>
    <p:extLst>
      <p:ext uri="{BB962C8B-B14F-4D97-AF65-F5344CB8AC3E}">
        <p14:creationId xmlns:p14="http://schemas.microsoft.com/office/powerpoint/2010/main" val="1480837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know that upon a brief glance, people can easily reject many contents absent from their experience</a:t>
            </a:r>
          </a:p>
          <a:p>
            <a:endParaRPr lang="en-AU" dirty="0"/>
          </a:p>
          <a:p>
            <a:r>
              <a:rPr lang="en-AU" dirty="0"/>
              <a:t>We only ask participant to reject 15 absent patches, but how many patches can they possibly reject? 30, 50…?</a:t>
            </a:r>
          </a:p>
          <a:p>
            <a:endParaRPr lang="en-AU" dirty="0"/>
          </a:p>
          <a:p>
            <a:r>
              <a:rPr lang="en-AU" dirty="0"/>
              <a:t>Potentially, by asking participants to reject many </a:t>
            </a:r>
            <a:r>
              <a:rPr lang="en-AU" dirty="0" err="1"/>
              <a:t>many</a:t>
            </a:r>
            <a:r>
              <a:rPr lang="en-AU" dirty="0"/>
              <a:t> absent patches, we can expand this absent content space for our experience</a:t>
            </a:r>
          </a:p>
          <a:p>
            <a:endParaRPr lang="en-AU" dirty="0"/>
          </a:p>
          <a:p>
            <a:r>
              <a:rPr lang="en-AU" dirty="0"/>
              <a:t> and explore the upper bound of differentiation</a:t>
            </a:r>
          </a:p>
          <a:p>
            <a:endParaRPr lang="en-AU" dirty="0"/>
          </a:p>
        </p:txBody>
      </p:sp>
      <p:sp>
        <p:nvSpPr>
          <p:cNvPr id="4" name="Slide Number Placeholder 3"/>
          <p:cNvSpPr>
            <a:spLocks noGrp="1"/>
          </p:cNvSpPr>
          <p:nvPr>
            <p:ph type="sldNum" sz="quarter" idx="5"/>
          </p:nvPr>
        </p:nvSpPr>
        <p:spPr/>
        <p:txBody>
          <a:bodyPr/>
          <a:lstStyle/>
          <a:p>
            <a:fld id="{A0CAB019-7CC1-4C37-9A5D-5F3E7D60F115}" type="slidenum">
              <a:rPr lang="en-AU" smtClean="0"/>
              <a:t>34</a:t>
            </a:fld>
            <a:endParaRPr lang="en-AU"/>
          </a:p>
        </p:txBody>
      </p:sp>
    </p:spTree>
    <p:extLst>
      <p:ext uri="{BB962C8B-B14F-4D97-AF65-F5344CB8AC3E}">
        <p14:creationId xmlns:p14="http://schemas.microsoft.com/office/powerpoint/2010/main" val="1946709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Also, we </a:t>
            </a:r>
            <a:r>
              <a:rPr lang="en-AU" dirty="0" err="1"/>
              <a:t>knowed</a:t>
            </a:r>
            <a:r>
              <a:rPr lang="en-AU" dirty="0"/>
              <a:t> that participants are not quite good at differentiating between present and absent contents, when they look similar</a:t>
            </a:r>
          </a:p>
          <a:p>
            <a:endParaRPr lang="en-AU" dirty="0"/>
          </a:p>
          <a:p>
            <a:r>
              <a:rPr lang="en-AU" dirty="0"/>
              <a:t>Manipulate the degree of perceptual difference between content present in the image, and contents absent in the image, and explore how different the contents absent needs to be, to be distinguished from present contents</a:t>
            </a:r>
          </a:p>
        </p:txBody>
      </p:sp>
      <p:sp>
        <p:nvSpPr>
          <p:cNvPr id="4" name="Slide Number Placeholder 3"/>
          <p:cNvSpPr>
            <a:spLocks noGrp="1"/>
          </p:cNvSpPr>
          <p:nvPr>
            <p:ph type="sldNum" sz="quarter" idx="5"/>
          </p:nvPr>
        </p:nvSpPr>
        <p:spPr/>
        <p:txBody>
          <a:bodyPr/>
          <a:lstStyle/>
          <a:p>
            <a:fld id="{A0CAB019-7CC1-4C37-9A5D-5F3E7D60F115}" type="slidenum">
              <a:rPr lang="en-AU" smtClean="0"/>
              <a:t>35</a:t>
            </a:fld>
            <a:endParaRPr lang="en-AU"/>
          </a:p>
        </p:txBody>
      </p:sp>
    </p:spTree>
    <p:extLst>
      <p:ext uri="{BB962C8B-B14F-4D97-AF65-F5344CB8AC3E}">
        <p14:creationId xmlns:p14="http://schemas.microsoft.com/office/powerpoint/2010/main" val="3209243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uses a very simple differentiation task, but it provides a novel perspective for understanding visual experience. </a:t>
            </a:r>
          </a:p>
          <a:p>
            <a:endParaRPr lang="en-US" dirty="0"/>
          </a:p>
          <a:p>
            <a:r>
              <a:rPr lang="en-US" dirty="0"/>
              <a:t>Compared to how visual information is traditionally defined, it takes into account both contents that enters our perception, and contents absent in our experience that we can distinguish from.</a:t>
            </a:r>
          </a:p>
          <a:p>
            <a:endParaRPr lang="en-US" dirty="0"/>
          </a:p>
        </p:txBody>
      </p:sp>
      <p:sp>
        <p:nvSpPr>
          <p:cNvPr id="4" name="Slide Number Placeholder 3"/>
          <p:cNvSpPr>
            <a:spLocks noGrp="1"/>
          </p:cNvSpPr>
          <p:nvPr>
            <p:ph type="sldNum" sz="quarter" idx="5"/>
          </p:nvPr>
        </p:nvSpPr>
        <p:spPr/>
        <p:txBody>
          <a:bodyPr/>
          <a:lstStyle/>
          <a:p>
            <a:fld id="{A0CAB019-7CC1-4C37-9A5D-5F3E7D60F115}" type="slidenum">
              <a:rPr lang="en-AU" smtClean="0"/>
              <a:t>36</a:t>
            </a:fld>
            <a:endParaRPr lang="en-AU"/>
          </a:p>
        </p:txBody>
      </p:sp>
    </p:spTree>
    <p:extLst>
      <p:ext uri="{BB962C8B-B14F-4D97-AF65-F5344CB8AC3E}">
        <p14:creationId xmlns:p14="http://schemas.microsoft.com/office/powerpoint/2010/main" val="587129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0CAB019-7CC1-4C37-9A5D-5F3E7D60F115}" type="slidenum">
              <a:rPr lang="en-AU" smtClean="0"/>
              <a:t>37</a:t>
            </a:fld>
            <a:endParaRPr lang="en-AU"/>
          </a:p>
        </p:txBody>
      </p:sp>
    </p:spTree>
    <p:extLst>
      <p:ext uri="{BB962C8B-B14F-4D97-AF65-F5344CB8AC3E}">
        <p14:creationId xmlns:p14="http://schemas.microsoft.com/office/powerpoint/2010/main" val="30083913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0CAB019-7CC1-4C37-9A5D-5F3E7D60F115}" type="slidenum">
              <a:rPr lang="en-AU" smtClean="0"/>
              <a:t>38</a:t>
            </a:fld>
            <a:endParaRPr lang="en-AU"/>
          </a:p>
        </p:txBody>
      </p:sp>
    </p:spTree>
    <p:extLst>
      <p:ext uri="{BB962C8B-B14F-4D97-AF65-F5344CB8AC3E}">
        <p14:creationId xmlns:p14="http://schemas.microsoft.com/office/powerpoint/2010/main" val="294661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0CAB019-7CC1-4C37-9A5D-5F3E7D60F115}" type="slidenum">
              <a:rPr lang="en-AU" smtClean="0"/>
              <a:t>39</a:t>
            </a:fld>
            <a:endParaRPr lang="en-AU"/>
          </a:p>
        </p:txBody>
      </p:sp>
    </p:spTree>
    <p:extLst>
      <p:ext uri="{BB962C8B-B14F-4D97-AF65-F5344CB8AC3E}">
        <p14:creationId xmlns:p14="http://schemas.microsoft.com/office/powerpoint/2010/main" val="21258958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we can understand distorted perception in mental disorders</a:t>
            </a:r>
          </a:p>
          <a:p>
            <a:endParaRPr lang="en-US" dirty="0"/>
          </a:p>
          <a:p>
            <a:r>
              <a:rPr lang="en-US" dirty="0"/>
              <a:t>If a schizophrenia patient sees a cat that does not actually exist, which is a visual hallucination this does not mean seeing more things, and get more information from the environment, </a:t>
            </a:r>
          </a:p>
          <a:p>
            <a:endParaRPr lang="en-US" dirty="0"/>
          </a:p>
          <a:p>
            <a:r>
              <a:rPr lang="en-US" dirty="0"/>
              <a:t>Rather, according to recent studies, it comes from an impaired ability to differentiate between what is actually perceived in the environment, and their internal imagery of a cat</a:t>
            </a:r>
          </a:p>
          <a:p>
            <a:endParaRPr lang="en-US" dirty="0"/>
          </a:p>
          <a:p>
            <a:r>
              <a:rPr lang="en-US" dirty="0"/>
              <a:t>So its an impaired ability to rule out this specific kind of possibilities </a:t>
            </a:r>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0CAB019-7CC1-4C37-9A5D-5F3E7D60F115}" type="slidenum">
              <a:rPr lang="en-AU" smtClean="0"/>
              <a:t>41</a:t>
            </a:fld>
            <a:endParaRPr lang="en-AU"/>
          </a:p>
        </p:txBody>
      </p:sp>
    </p:spTree>
    <p:extLst>
      <p:ext uri="{BB962C8B-B14F-4D97-AF65-F5344CB8AC3E}">
        <p14:creationId xmlns:p14="http://schemas.microsoft.com/office/powerpoint/2010/main" val="1816827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each session, a participant will complete 40 incongruent trials and 30 congruent trial.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an incongruent trial, an incongruent image like the wedding photo with a dynamite, will be presented. We will test participants on both the incongruent and congruent P patches.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 A will be selected in a way that A and P patches are not in contiguous locations in the image. the critical object is in location 5, then the A patches we choose will be 1, 3, 7, 9; similarly, if in another photo, the critical object is in one of 2,4,6,8, then we choose the A patches from 2,4,6,8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Each N patch an observer see will be different from other N patches he/she see in the whole session, as well as patches that other subjects see. Each of the N patches will only be presented once across our whole experiment testing.</a:t>
            </a:r>
          </a:p>
          <a:p>
            <a:r>
              <a:rPr lang="en-AU" dirty="0"/>
              <a:t>I will explain to you later why we do this in a minute</a:t>
            </a:r>
          </a:p>
        </p:txBody>
      </p:sp>
      <p:sp>
        <p:nvSpPr>
          <p:cNvPr id="4" name="Slide Number Placeholder 3"/>
          <p:cNvSpPr>
            <a:spLocks noGrp="1"/>
          </p:cNvSpPr>
          <p:nvPr>
            <p:ph type="sldNum" sz="quarter" idx="5"/>
          </p:nvPr>
        </p:nvSpPr>
        <p:spPr/>
        <p:txBody>
          <a:bodyPr/>
          <a:lstStyle/>
          <a:p>
            <a:fld id="{A0CAB019-7CC1-4C37-9A5D-5F3E7D60F115}" type="slidenum">
              <a:rPr lang="en-AU" smtClean="0"/>
              <a:t>42</a:t>
            </a:fld>
            <a:endParaRPr lang="en-AU"/>
          </a:p>
        </p:txBody>
      </p:sp>
    </p:spTree>
    <p:extLst>
      <p:ext uri="{BB962C8B-B14F-4D97-AF65-F5344CB8AC3E}">
        <p14:creationId xmlns:p14="http://schemas.microsoft.com/office/powerpoint/2010/main" val="1701341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Rather than focusing on the panda itself, lets consider what are the things that we can distinguish it from.</a:t>
            </a:r>
          </a:p>
          <a:p>
            <a:endParaRPr lang="en-AU" dirty="0"/>
          </a:p>
          <a:p>
            <a:r>
              <a:rPr lang="en-AU" dirty="0"/>
              <a:t>For us, with some common knowledge about animals, as soon as we have a perception of this panda, we automatically know it is not all these animals; that is, this panda, for us, </a:t>
            </a:r>
            <a:r>
              <a:rPr lang="en-AU" dirty="0" err="1"/>
              <a:t>distinguishsed</a:t>
            </a:r>
            <a:r>
              <a:rPr lang="en-AU" dirty="0"/>
              <a:t> from other animals</a:t>
            </a:r>
          </a:p>
          <a:p>
            <a:endParaRPr lang="en-AU" dirty="0"/>
          </a:p>
          <a:p>
            <a:r>
              <a:rPr lang="en-AU" dirty="0"/>
              <a:t>However, for a huge fan of panda, in addition to all the animals here, she can also distinguish this panda from all these pandas here. </a:t>
            </a:r>
          </a:p>
          <a:p>
            <a:endParaRPr lang="en-AU" dirty="0"/>
          </a:p>
          <a:p>
            <a:r>
              <a:rPr lang="en-AU" dirty="0"/>
              <a:t>So that the same perception of panda can be represented differently in each one of us</a:t>
            </a:r>
          </a:p>
        </p:txBody>
      </p:sp>
      <p:sp>
        <p:nvSpPr>
          <p:cNvPr id="4" name="Slide Number Placeholder 3"/>
          <p:cNvSpPr>
            <a:spLocks noGrp="1"/>
          </p:cNvSpPr>
          <p:nvPr>
            <p:ph type="sldNum" sz="quarter" idx="5"/>
          </p:nvPr>
        </p:nvSpPr>
        <p:spPr/>
        <p:txBody>
          <a:bodyPr/>
          <a:lstStyle/>
          <a:p>
            <a:fld id="{A0CAB019-7CC1-4C37-9A5D-5F3E7D60F115}" type="slidenum">
              <a:rPr lang="en-AU" smtClean="0"/>
              <a:t>4</a:t>
            </a:fld>
            <a:endParaRPr lang="en-AU"/>
          </a:p>
        </p:txBody>
      </p:sp>
    </p:spTree>
    <p:extLst>
      <p:ext uri="{BB962C8B-B14F-4D97-AF65-F5344CB8AC3E}">
        <p14:creationId xmlns:p14="http://schemas.microsoft.com/office/powerpoint/2010/main" val="3916267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congruent trials follows the same structure as the incongruent trial, except that the image presented is a congruent one.</a:t>
            </a:r>
          </a:p>
        </p:txBody>
      </p:sp>
      <p:sp>
        <p:nvSpPr>
          <p:cNvPr id="4" name="Slide Number Placeholder 3"/>
          <p:cNvSpPr>
            <a:spLocks noGrp="1"/>
          </p:cNvSpPr>
          <p:nvPr>
            <p:ph type="sldNum" sz="quarter" idx="5"/>
          </p:nvPr>
        </p:nvSpPr>
        <p:spPr/>
        <p:txBody>
          <a:bodyPr/>
          <a:lstStyle/>
          <a:p>
            <a:fld id="{A0CAB019-7CC1-4C37-9A5D-5F3E7D60F115}" type="slidenum">
              <a:rPr lang="en-AU" smtClean="0"/>
              <a:t>43</a:t>
            </a:fld>
            <a:endParaRPr lang="en-AU"/>
          </a:p>
        </p:txBody>
      </p:sp>
    </p:spTree>
    <p:extLst>
      <p:ext uri="{BB962C8B-B14F-4D97-AF65-F5344CB8AC3E}">
        <p14:creationId xmlns:p14="http://schemas.microsoft.com/office/powerpoint/2010/main" val="3274865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Rather than focusing on the panda itself, lets consider what are the things that we can distinguish it from.</a:t>
            </a:r>
          </a:p>
          <a:p>
            <a:endParaRPr lang="en-AU" dirty="0"/>
          </a:p>
          <a:p>
            <a:r>
              <a:rPr lang="en-AU" dirty="0"/>
              <a:t>For us, with some common knowledge about animals, as soon as we have a perception of this panda, we automatically know it is not all these animals; that is, this panda, for us, </a:t>
            </a:r>
            <a:r>
              <a:rPr lang="en-AU" dirty="0" err="1"/>
              <a:t>distinguishsed</a:t>
            </a:r>
            <a:r>
              <a:rPr lang="en-AU" dirty="0"/>
              <a:t> from other animals</a:t>
            </a:r>
          </a:p>
          <a:p>
            <a:endParaRPr lang="en-AU" dirty="0"/>
          </a:p>
          <a:p>
            <a:r>
              <a:rPr lang="en-AU" dirty="0"/>
              <a:t>However, for a huge fan of panda, in addition to all the animals here, she can also distinguish this panda from all these pandas here. </a:t>
            </a:r>
          </a:p>
          <a:p>
            <a:endParaRPr lang="en-AU" dirty="0"/>
          </a:p>
          <a:p>
            <a:r>
              <a:rPr lang="en-AU" dirty="0"/>
              <a:t>So that the same perception of panda can be represented differently in each one of us</a:t>
            </a:r>
          </a:p>
        </p:txBody>
      </p:sp>
      <p:sp>
        <p:nvSpPr>
          <p:cNvPr id="4" name="Slide Number Placeholder 3"/>
          <p:cNvSpPr>
            <a:spLocks noGrp="1"/>
          </p:cNvSpPr>
          <p:nvPr>
            <p:ph type="sldNum" sz="quarter" idx="5"/>
          </p:nvPr>
        </p:nvSpPr>
        <p:spPr/>
        <p:txBody>
          <a:bodyPr/>
          <a:lstStyle/>
          <a:p>
            <a:fld id="{A0CAB019-7CC1-4C37-9A5D-5F3E7D60F115}" type="slidenum">
              <a:rPr lang="en-AU" smtClean="0"/>
              <a:t>5</a:t>
            </a:fld>
            <a:endParaRPr lang="en-AU"/>
          </a:p>
        </p:txBody>
      </p:sp>
    </p:spTree>
    <p:extLst>
      <p:ext uri="{BB962C8B-B14F-4D97-AF65-F5344CB8AC3E}">
        <p14:creationId xmlns:p14="http://schemas.microsoft.com/office/powerpoint/2010/main" val="1218049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differentiation game is not just a battle between you and a fan of panda, but is in fact, the theoretical basis to information itself</a:t>
            </a:r>
          </a:p>
          <a:p>
            <a:endParaRPr lang="en-AU" dirty="0"/>
          </a:p>
          <a:p>
            <a:r>
              <a:rPr lang="en-AU" dirty="0"/>
              <a:t>According to information theory, the amount of information that an event has is characterized by the number of alternatives it can exclude </a:t>
            </a:r>
          </a:p>
        </p:txBody>
      </p:sp>
      <p:sp>
        <p:nvSpPr>
          <p:cNvPr id="4" name="Slide Number Placeholder 3"/>
          <p:cNvSpPr>
            <a:spLocks noGrp="1"/>
          </p:cNvSpPr>
          <p:nvPr>
            <p:ph type="sldNum" sz="quarter" idx="5"/>
          </p:nvPr>
        </p:nvSpPr>
        <p:spPr/>
        <p:txBody>
          <a:bodyPr/>
          <a:lstStyle/>
          <a:p>
            <a:fld id="{A0CAB019-7CC1-4C37-9A5D-5F3E7D60F115}" type="slidenum">
              <a:rPr lang="en-AU" smtClean="0"/>
              <a:t>7</a:t>
            </a:fld>
            <a:endParaRPr lang="en-AU"/>
          </a:p>
        </p:txBody>
      </p:sp>
    </p:spTree>
    <p:extLst>
      <p:ext uri="{BB962C8B-B14F-4D97-AF65-F5344CB8AC3E}">
        <p14:creationId xmlns:p14="http://schemas.microsoft.com/office/powerpoint/2010/main" val="453522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If we translate this to our visual experience, it means that the </a:t>
            </a:r>
            <a:r>
              <a:rPr lang="en-AU" dirty="0" err="1"/>
              <a:t>informat</a:t>
            </a:r>
            <a:r>
              <a:rPr lang="en-AU" dirty="0"/>
              <a:t>…</a:t>
            </a:r>
          </a:p>
          <a:p>
            <a:endParaRPr lang="en-AU" dirty="0"/>
          </a:p>
          <a:p>
            <a:r>
              <a:rPr lang="en-AU" dirty="0"/>
              <a:t>Is not only what you see, which are the contents present in your experience, but also the things you don’t see, that you can discriminate from the things you see</a:t>
            </a:r>
          </a:p>
        </p:txBody>
      </p:sp>
      <p:sp>
        <p:nvSpPr>
          <p:cNvPr id="4" name="Slide Number Placeholder 3"/>
          <p:cNvSpPr>
            <a:spLocks noGrp="1"/>
          </p:cNvSpPr>
          <p:nvPr>
            <p:ph type="sldNum" sz="quarter" idx="5"/>
          </p:nvPr>
        </p:nvSpPr>
        <p:spPr/>
        <p:txBody>
          <a:bodyPr/>
          <a:lstStyle/>
          <a:p>
            <a:fld id="{A0CAB019-7CC1-4C37-9A5D-5F3E7D60F115}" type="slidenum">
              <a:rPr lang="en-AU" smtClean="0"/>
              <a:t>8</a:t>
            </a:fld>
            <a:endParaRPr lang="en-AU"/>
          </a:p>
        </p:txBody>
      </p:sp>
    </p:spTree>
    <p:extLst>
      <p:ext uri="{BB962C8B-B14F-4D97-AF65-F5344CB8AC3E}">
        <p14:creationId xmlns:p14="http://schemas.microsoft.com/office/powerpoint/2010/main" val="146624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we know from the animal differentiation game, differentiating present and absent contents seems so easy and quick, and we can do it almost at the first glance of whatever we see.</a:t>
            </a:r>
          </a:p>
          <a:p>
            <a:endParaRPr lang="en-AU" dirty="0"/>
          </a:p>
          <a:p>
            <a:r>
              <a:rPr lang="en-AU" dirty="0"/>
              <a:t>The research question for my </a:t>
            </a:r>
            <a:r>
              <a:rPr lang="en-AU" dirty="0" err="1"/>
              <a:t>experiemtn</a:t>
            </a:r>
            <a:r>
              <a:rPr lang="en-AU" dirty="0"/>
              <a:t> is, </a:t>
            </a:r>
          </a:p>
        </p:txBody>
      </p:sp>
      <p:sp>
        <p:nvSpPr>
          <p:cNvPr id="4" name="Slide Number Placeholder 3"/>
          <p:cNvSpPr>
            <a:spLocks noGrp="1"/>
          </p:cNvSpPr>
          <p:nvPr>
            <p:ph type="sldNum" sz="quarter" idx="5"/>
          </p:nvPr>
        </p:nvSpPr>
        <p:spPr/>
        <p:txBody>
          <a:bodyPr/>
          <a:lstStyle/>
          <a:p>
            <a:fld id="{A0CAB019-7CC1-4C37-9A5D-5F3E7D60F115}" type="slidenum">
              <a:rPr lang="en-AU" smtClean="0"/>
              <a:t>9</a:t>
            </a:fld>
            <a:endParaRPr lang="en-AU"/>
          </a:p>
        </p:txBody>
      </p:sp>
    </p:spTree>
    <p:extLst>
      <p:ext uri="{BB962C8B-B14F-4D97-AF65-F5344CB8AC3E}">
        <p14:creationId xmlns:p14="http://schemas.microsoft.com/office/powerpoint/2010/main" val="4023887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address this question, we developed a paradigm. Instead of verbally explaining it, I prefer to show you a demo directly.</a:t>
            </a:r>
          </a:p>
          <a:p>
            <a:r>
              <a:rPr lang="en-AU" dirty="0"/>
              <a:t>I will flash an image on the screen very briefly, and then flash a patch, and you can tell me whether the patch is a part of the image</a:t>
            </a:r>
          </a:p>
        </p:txBody>
      </p:sp>
      <p:sp>
        <p:nvSpPr>
          <p:cNvPr id="4" name="Slide Number Placeholder 3"/>
          <p:cNvSpPr>
            <a:spLocks noGrp="1"/>
          </p:cNvSpPr>
          <p:nvPr>
            <p:ph type="sldNum" sz="quarter" idx="5"/>
          </p:nvPr>
        </p:nvSpPr>
        <p:spPr/>
        <p:txBody>
          <a:bodyPr/>
          <a:lstStyle/>
          <a:p>
            <a:fld id="{A0CAB019-7CC1-4C37-9A5D-5F3E7D60F115}" type="slidenum">
              <a:rPr lang="en-AU" smtClean="0"/>
              <a:t>10</a:t>
            </a:fld>
            <a:endParaRPr lang="en-AU"/>
          </a:p>
        </p:txBody>
      </p:sp>
    </p:spTree>
    <p:extLst>
      <p:ext uri="{BB962C8B-B14F-4D97-AF65-F5344CB8AC3E}">
        <p14:creationId xmlns:p14="http://schemas.microsoft.com/office/powerpoint/2010/main" val="1722493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125D-717C-4475-A49E-9653456B39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073E98AC-140B-462B-9AE5-62717EA6E9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893006B-AD77-49FD-9B66-7AA6ED2D09C7}"/>
              </a:ext>
            </a:extLst>
          </p:cNvPr>
          <p:cNvSpPr>
            <a:spLocks noGrp="1"/>
          </p:cNvSpPr>
          <p:nvPr>
            <p:ph type="dt" sz="half" idx="10"/>
          </p:nvPr>
        </p:nvSpPr>
        <p:spPr/>
        <p:txBody>
          <a:bodyPr/>
          <a:lstStyle/>
          <a:p>
            <a:fld id="{DA80D573-ABDF-415C-B24A-27E97D2B89F7}" type="datetimeFigureOut">
              <a:rPr lang="en-AU" smtClean="0"/>
              <a:t>16/10/2019</a:t>
            </a:fld>
            <a:endParaRPr lang="en-AU"/>
          </a:p>
        </p:txBody>
      </p:sp>
      <p:sp>
        <p:nvSpPr>
          <p:cNvPr id="5" name="Footer Placeholder 4">
            <a:extLst>
              <a:ext uri="{FF2B5EF4-FFF2-40B4-BE49-F238E27FC236}">
                <a16:creationId xmlns:a16="http://schemas.microsoft.com/office/drawing/2014/main" id="{8ED66EF3-3A88-4531-9A79-150FA3AFB11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D997CF6-7ADD-488B-B933-5AD08F60E5B3}"/>
              </a:ext>
            </a:extLst>
          </p:cNvPr>
          <p:cNvSpPr>
            <a:spLocks noGrp="1"/>
          </p:cNvSpPr>
          <p:nvPr>
            <p:ph type="sldNum" sz="quarter" idx="12"/>
          </p:nvPr>
        </p:nvSpPr>
        <p:spPr/>
        <p:txBody>
          <a:bodyPr/>
          <a:lstStyle/>
          <a:p>
            <a:fld id="{B26C4FA9-47C5-41C2-8B55-0DAFFB9E2CFF}" type="slidenum">
              <a:rPr lang="en-AU" smtClean="0"/>
              <a:t>‹#›</a:t>
            </a:fld>
            <a:endParaRPr lang="en-AU"/>
          </a:p>
        </p:txBody>
      </p:sp>
    </p:spTree>
    <p:extLst>
      <p:ext uri="{BB962C8B-B14F-4D97-AF65-F5344CB8AC3E}">
        <p14:creationId xmlns:p14="http://schemas.microsoft.com/office/powerpoint/2010/main" val="277707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AE149-E15E-49B9-B7FE-4B7127F05E4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2528927-58C4-4C0F-8025-5BE9594820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8F29FDE-439C-418C-BC73-71CA6FF2FF2B}"/>
              </a:ext>
            </a:extLst>
          </p:cNvPr>
          <p:cNvSpPr>
            <a:spLocks noGrp="1"/>
          </p:cNvSpPr>
          <p:nvPr>
            <p:ph type="dt" sz="half" idx="10"/>
          </p:nvPr>
        </p:nvSpPr>
        <p:spPr/>
        <p:txBody>
          <a:bodyPr/>
          <a:lstStyle/>
          <a:p>
            <a:fld id="{DA80D573-ABDF-415C-B24A-27E97D2B89F7}" type="datetimeFigureOut">
              <a:rPr lang="en-AU" smtClean="0"/>
              <a:t>16/10/2019</a:t>
            </a:fld>
            <a:endParaRPr lang="en-AU"/>
          </a:p>
        </p:txBody>
      </p:sp>
      <p:sp>
        <p:nvSpPr>
          <p:cNvPr id="5" name="Footer Placeholder 4">
            <a:extLst>
              <a:ext uri="{FF2B5EF4-FFF2-40B4-BE49-F238E27FC236}">
                <a16:creationId xmlns:a16="http://schemas.microsoft.com/office/drawing/2014/main" id="{77BD5CBA-46D7-41BA-A34D-7211042AAFC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89EF9B6-CED1-495E-A3E3-85E416CA9C27}"/>
              </a:ext>
            </a:extLst>
          </p:cNvPr>
          <p:cNvSpPr>
            <a:spLocks noGrp="1"/>
          </p:cNvSpPr>
          <p:nvPr>
            <p:ph type="sldNum" sz="quarter" idx="12"/>
          </p:nvPr>
        </p:nvSpPr>
        <p:spPr/>
        <p:txBody>
          <a:bodyPr/>
          <a:lstStyle/>
          <a:p>
            <a:fld id="{B26C4FA9-47C5-41C2-8B55-0DAFFB9E2CFF}" type="slidenum">
              <a:rPr lang="en-AU" smtClean="0"/>
              <a:t>‹#›</a:t>
            </a:fld>
            <a:endParaRPr lang="en-AU"/>
          </a:p>
        </p:txBody>
      </p:sp>
    </p:spTree>
    <p:extLst>
      <p:ext uri="{BB962C8B-B14F-4D97-AF65-F5344CB8AC3E}">
        <p14:creationId xmlns:p14="http://schemas.microsoft.com/office/powerpoint/2010/main" val="3266123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ACC5CB-1C08-470C-B7D7-EC8A2E2B98F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5D3B8DE-E946-4F9A-A257-9E71988C6E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179A773-918C-4BAC-987E-6E19220F5684}"/>
              </a:ext>
            </a:extLst>
          </p:cNvPr>
          <p:cNvSpPr>
            <a:spLocks noGrp="1"/>
          </p:cNvSpPr>
          <p:nvPr>
            <p:ph type="dt" sz="half" idx="10"/>
          </p:nvPr>
        </p:nvSpPr>
        <p:spPr/>
        <p:txBody>
          <a:bodyPr/>
          <a:lstStyle/>
          <a:p>
            <a:fld id="{DA80D573-ABDF-415C-B24A-27E97D2B89F7}" type="datetimeFigureOut">
              <a:rPr lang="en-AU" smtClean="0"/>
              <a:t>16/10/2019</a:t>
            </a:fld>
            <a:endParaRPr lang="en-AU"/>
          </a:p>
        </p:txBody>
      </p:sp>
      <p:sp>
        <p:nvSpPr>
          <p:cNvPr id="5" name="Footer Placeholder 4">
            <a:extLst>
              <a:ext uri="{FF2B5EF4-FFF2-40B4-BE49-F238E27FC236}">
                <a16:creationId xmlns:a16="http://schemas.microsoft.com/office/drawing/2014/main" id="{6CCBDE61-C149-4228-AC45-B6D6CF4DC58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67BB168-74D4-41B0-9659-6DB9F9C3EA39}"/>
              </a:ext>
            </a:extLst>
          </p:cNvPr>
          <p:cNvSpPr>
            <a:spLocks noGrp="1"/>
          </p:cNvSpPr>
          <p:nvPr>
            <p:ph type="sldNum" sz="quarter" idx="12"/>
          </p:nvPr>
        </p:nvSpPr>
        <p:spPr/>
        <p:txBody>
          <a:bodyPr/>
          <a:lstStyle/>
          <a:p>
            <a:fld id="{B26C4FA9-47C5-41C2-8B55-0DAFFB9E2CFF}" type="slidenum">
              <a:rPr lang="en-AU" smtClean="0"/>
              <a:t>‹#›</a:t>
            </a:fld>
            <a:endParaRPr lang="en-AU"/>
          </a:p>
        </p:txBody>
      </p:sp>
    </p:spTree>
    <p:extLst>
      <p:ext uri="{BB962C8B-B14F-4D97-AF65-F5344CB8AC3E}">
        <p14:creationId xmlns:p14="http://schemas.microsoft.com/office/powerpoint/2010/main" val="259098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02DEB-D0BA-4E07-B6C4-965E95D4A11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3EF2F19-7183-41B3-9E4C-6908A651FF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F5FFF14-4975-4508-9905-8ABCB2A3028D}"/>
              </a:ext>
            </a:extLst>
          </p:cNvPr>
          <p:cNvSpPr>
            <a:spLocks noGrp="1"/>
          </p:cNvSpPr>
          <p:nvPr>
            <p:ph type="dt" sz="half" idx="10"/>
          </p:nvPr>
        </p:nvSpPr>
        <p:spPr/>
        <p:txBody>
          <a:bodyPr/>
          <a:lstStyle/>
          <a:p>
            <a:fld id="{DA80D573-ABDF-415C-B24A-27E97D2B89F7}" type="datetimeFigureOut">
              <a:rPr lang="en-AU" smtClean="0"/>
              <a:t>16/10/2019</a:t>
            </a:fld>
            <a:endParaRPr lang="en-AU"/>
          </a:p>
        </p:txBody>
      </p:sp>
      <p:sp>
        <p:nvSpPr>
          <p:cNvPr id="5" name="Footer Placeholder 4">
            <a:extLst>
              <a:ext uri="{FF2B5EF4-FFF2-40B4-BE49-F238E27FC236}">
                <a16:creationId xmlns:a16="http://schemas.microsoft.com/office/drawing/2014/main" id="{B6973E10-1988-4AF0-904E-F36394728B1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A268637-DDF5-4BC7-8F2B-E1FE3998DC97}"/>
              </a:ext>
            </a:extLst>
          </p:cNvPr>
          <p:cNvSpPr>
            <a:spLocks noGrp="1"/>
          </p:cNvSpPr>
          <p:nvPr>
            <p:ph type="sldNum" sz="quarter" idx="12"/>
          </p:nvPr>
        </p:nvSpPr>
        <p:spPr/>
        <p:txBody>
          <a:bodyPr/>
          <a:lstStyle/>
          <a:p>
            <a:fld id="{B26C4FA9-47C5-41C2-8B55-0DAFFB9E2CFF}" type="slidenum">
              <a:rPr lang="en-AU" smtClean="0"/>
              <a:t>‹#›</a:t>
            </a:fld>
            <a:endParaRPr lang="en-AU"/>
          </a:p>
        </p:txBody>
      </p:sp>
    </p:spTree>
    <p:extLst>
      <p:ext uri="{BB962C8B-B14F-4D97-AF65-F5344CB8AC3E}">
        <p14:creationId xmlns:p14="http://schemas.microsoft.com/office/powerpoint/2010/main" val="3495075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0AC8-51CE-46FC-B56D-693DE31E3A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6800FAB-27F1-4A61-886D-7C98288627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021693-4BEF-425C-8A94-2F15FCD04593}"/>
              </a:ext>
            </a:extLst>
          </p:cNvPr>
          <p:cNvSpPr>
            <a:spLocks noGrp="1"/>
          </p:cNvSpPr>
          <p:nvPr>
            <p:ph type="dt" sz="half" idx="10"/>
          </p:nvPr>
        </p:nvSpPr>
        <p:spPr/>
        <p:txBody>
          <a:bodyPr/>
          <a:lstStyle/>
          <a:p>
            <a:fld id="{DA80D573-ABDF-415C-B24A-27E97D2B89F7}" type="datetimeFigureOut">
              <a:rPr lang="en-AU" smtClean="0"/>
              <a:t>16/10/2019</a:t>
            </a:fld>
            <a:endParaRPr lang="en-AU"/>
          </a:p>
        </p:txBody>
      </p:sp>
      <p:sp>
        <p:nvSpPr>
          <p:cNvPr id="5" name="Footer Placeholder 4">
            <a:extLst>
              <a:ext uri="{FF2B5EF4-FFF2-40B4-BE49-F238E27FC236}">
                <a16:creationId xmlns:a16="http://schemas.microsoft.com/office/drawing/2014/main" id="{A6B8BF9D-447A-47B5-9179-0262EE58E94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17E9F74-2F64-4B39-88FB-91DF31197031}"/>
              </a:ext>
            </a:extLst>
          </p:cNvPr>
          <p:cNvSpPr>
            <a:spLocks noGrp="1"/>
          </p:cNvSpPr>
          <p:nvPr>
            <p:ph type="sldNum" sz="quarter" idx="12"/>
          </p:nvPr>
        </p:nvSpPr>
        <p:spPr/>
        <p:txBody>
          <a:bodyPr/>
          <a:lstStyle/>
          <a:p>
            <a:fld id="{B26C4FA9-47C5-41C2-8B55-0DAFFB9E2CFF}" type="slidenum">
              <a:rPr lang="en-AU" smtClean="0"/>
              <a:t>‹#›</a:t>
            </a:fld>
            <a:endParaRPr lang="en-AU"/>
          </a:p>
        </p:txBody>
      </p:sp>
    </p:spTree>
    <p:extLst>
      <p:ext uri="{BB962C8B-B14F-4D97-AF65-F5344CB8AC3E}">
        <p14:creationId xmlns:p14="http://schemas.microsoft.com/office/powerpoint/2010/main" val="2278575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72678-B5F4-4B46-9D2B-6B7552A9793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3E2843D-FD2A-4835-972C-21579EEB97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3E6F5606-F060-4018-9857-564DCF65F7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3C1ED06E-5132-4A36-916D-D53B7EC71B0C}"/>
              </a:ext>
            </a:extLst>
          </p:cNvPr>
          <p:cNvSpPr>
            <a:spLocks noGrp="1"/>
          </p:cNvSpPr>
          <p:nvPr>
            <p:ph type="dt" sz="half" idx="10"/>
          </p:nvPr>
        </p:nvSpPr>
        <p:spPr/>
        <p:txBody>
          <a:bodyPr/>
          <a:lstStyle/>
          <a:p>
            <a:fld id="{DA80D573-ABDF-415C-B24A-27E97D2B89F7}" type="datetimeFigureOut">
              <a:rPr lang="en-AU" smtClean="0"/>
              <a:t>16/10/2019</a:t>
            </a:fld>
            <a:endParaRPr lang="en-AU"/>
          </a:p>
        </p:txBody>
      </p:sp>
      <p:sp>
        <p:nvSpPr>
          <p:cNvPr id="6" name="Footer Placeholder 5">
            <a:extLst>
              <a:ext uri="{FF2B5EF4-FFF2-40B4-BE49-F238E27FC236}">
                <a16:creationId xmlns:a16="http://schemas.microsoft.com/office/drawing/2014/main" id="{DE37ABDA-43A7-4C57-937F-21D9C87E042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10F3934-D146-4BEA-BBDA-05EF65292B6D}"/>
              </a:ext>
            </a:extLst>
          </p:cNvPr>
          <p:cNvSpPr>
            <a:spLocks noGrp="1"/>
          </p:cNvSpPr>
          <p:nvPr>
            <p:ph type="sldNum" sz="quarter" idx="12"/>
          </p:nvPr>
        </p:nvSpPr>
        <p:spPr/>
        <p:txBody>
          <a:bodyPr/>
          <a:lstStyle/>
          <a:p>
            <a:fld id="{B26C4FA9-47C5-41C2-8B55-0DAFFB9E2CFF}" type="slidenum">
              <a:rPr lang="en-AU" smtClean="0"/>
              <a:t>‹#›</a:t>
            </a:fld>
            <a:endParaRPr lang="en-AU"/>
          </a:p>
        </p:txBody>
      </p:sp>
    </p:spTree>
    <p:extLst>
      <p:ext uri="{BB962C8B-B14F-4D97-AF65-F5344CB8AC3E}">
        <p14:creationId xmlns:p14="http://schemas.microsoft.com/office/powerpoint/2010/main" val="3120108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DC35A-8C57-4DE8-A74C-A3E40DBCB10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5E5804CF-3AB5-4424-8F28-513A912633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E9F0A5-E116-4243-B09A-092B27FA43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8D3BD07-3AA4-4B39-BA80-4F98EFBEFF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6BA5C2-04C4-4162-BE07-85634296BD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53489F3E-BF79-496B-B345-1DBBBB34582F}"/>
              </a:ext>
            </a:extLst>
          </p:cNvPr>
          <p:cNvSpPr>
            <a:spLocks noGrp="1"/>
          </p:cNvSpPr>
          <p:nvPr>
            <p:ph type="dt" sz="half" idx="10"/>
          </p:nvPr>
        </p:nvSpPr>
        <p:spPr/>
        <p:txBody>
          <a:bodyPr/>
          <a:lstStyle/>
          <a:p>
            <a:fld id="{DA80D573-ABDF-415C-B24A-27E97D2B89F7}" type="datetimeFigureOut">
              <a:rPr lang="en-AU" smtClean="0"/>
              <a:t>16/10/2019</a:t>
            </a:fld>
            <a:endParaRPr lang="en-AU"/>
          </a:p>
        </p:txBody>
      </p:sp>
      <p:sp>
        <p:nvSpPr>
          <p:cNvPr id="8" name="Footer Placeholder 7">
            <a:extLst>
              <a:ext uri="{FF2B5EF4-FFF2-40B4-BE49-F238E27FC236}">
                <a16:creationId xmlns:a16="http://schemas.microsoft.com/office/drawing/2014/main" id="{AD626AD6-8400-4A29-9F02-044C971C24A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91F0A1C2-2C65-4157-A1A0-7229CB1C4666}"/>
              </a:ext>
            </a:extLst>
          </p:cNvPr>
          <p:cNvSpPr>
            <a:spLocks noGrp="1"/>
          </p:cNvSpPr>
          <p:nvPr>
            <p:ph type="sldNum" sz="quarter" idx="12"/>
          </p:nvPr>
        </p:nvSpPr>
        <p:spPr/>
        <p:txBody>
          <a:bodyPr/>
          <a:lstStyle/>
          <a:p>
            <a:fld id="{B26C4FA9-47C5-41C2-8B55-0DAFFB9E2CFF}" type="slidenum">
              <a:rPr lang="en-AU" smtClean="0"/>
              <a:t>‹#›</a:t>
            </a:fld>
            <a:endParaRPr lang="en-AU"/>
          </a:p>
        </p:txBody>
      </p:sp>
    </p:spTree>
    <p:extLst>
      <p:ext uri="{BB962C8B-B14F-4D97-AF65-F5344CB8AC3E}">
        <p14:creationId xmlns:p14="http://schemas.microsoft.com/office/powerpoint/2010/main" val="3870098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D0FC6-2376-4336-91E4-93009D7FD07E}"/>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36C1650-73B3-4ACD-99D8-E7ECF523D497}"/>
              </a:ext>
            </a:extLst>
          </p:cNvPr>
          <p:cNvSpPr>
            <a:spLocks noGrp="1"/>
          </p:cNvSpPr>
          <p:nvPr>
            <p:ph type="dt" sz="half" idx="10"/>
          </p:nvPr>
        </p:nvSpPr>
        <p:spPr/>
        <p:txBody>
          <a:bodyPr/>
          <a:lstStyle/>
          <a:p>
            <a:fld id="{DA80D573-ABDF-415C-B24A-27E97D2B89F7}" type="datetimeFigureOut">
              <a:rPr lang="en-AU" smtClean="0"/>
              <a:t>16/10/2019</a:t>
            </a:fld>
            <a:endParaRPr lang="en-AU"/>
          </a:p>
        </p:txBody>
      </p:sp>
      <p:sp>
        <p:nvSpPr>
          <p:cNvPr id="4" name="Footer Placeholder 3">
            <a:extLst>
              <a:ext uri="{FF2B5EF4-FFF2-40B4-BE49-F238E27FC236}">
                <a16:creationId xmlns:a16="http://schemas.microsoft.com/office/drawing/2014/main" id="{19C37D81-611A-4593-99AC-968E947F8CC6}"/>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2AC603B2-D7D6-499C-BBBB-B593CC44DD49}"/>
              </a:ext>
            </a:extLst>
          </p:cNvPr>
          <p:cNvSpPr>
            <a:spLocks noGrp="1"/>
          </p:cNvSpPr>
          <p:nvPr>
            <p:ph type="sldNum" sz="quarter" idx="12"/>
          </p:nvPr>
        </p:nvSpPr>
        <p:spPr/>
        <p:txBody>
          <a:bodyPr/>
          <a:lstStyle/>
          <a:p>
            <a:fld id="{B26C4FA9-47C5-41C2-8B55-0DAFFB9E2CFF}" type="slidenum">
              <a:rPr lang="en-AU" smtClean="0"/>
              <a:t>‹#›</a:t>
            </a:fld>
            <a:endParaRPr lang="en-AU"/>
          </a:p>
        </p:txBody>
      </p:sp>
    </p:spTree>
    <p:extLst>
      <p:ext uri="{BB962C8B-B14F-4D97-AF65-F5344CB8AC3E}">
        <p14:creationId xmlns:p14="http://schemas.microsoft.com/office/powerpoint/2010/main" val="1876016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4A34AF-F996-4FD2-93EA-E9CBA3147ED6}"/>
              </a:ext>
            </a:extLst>
          </p:cNvPr>
          <p:cNvSpPr>
            <a:spLocks noGrp="1"/>
          </p:cNvSpPr>
          <p:nvPr>
            <p:ph type="dt" sz="half" idx="10"/>
          </p:nvPr>
        </p:nvSpPr>
        <p:spPr/>
        <p:txBody>
          <a:bodyPr/>
          <a:lstStyle/>
          <a:p>
            <a:fld id="{DA80D573-ABDF-415C-B24A-27E97D2B89F7}" type="datetimeFigureOut">
              <a:rPr lang="en-AU" smtClean="0"/>
              <a:t>16/10/2019</a:t>
            </a:fld>
            <a:endParaRPr lang="en-AU"/>
          </a:p>
        </p:txBody>
      </p:sp>
      <p:sp>
        <p:nvSpPr>
          <p:cNvPr id="3" name="Footer Placeholder 2">
            <a:extLst>
              <a:ext uri="{FF2B5EF4-FFF2-40B4-BE49-F238E27FC236}">
                <a16:creationId xmlns:a16="http://schemas.microsoft.com/office/drawing/2014/main" id="{6E775620-FF01-4741-8395-0943340A24B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807653E4-CF04-4A66-906C-563FF71866E2}"/>
              </a:ext>
            </a:extLst>
          </p:cNvPr>
          <p:cNvSpPr>
            <a:spLocks noGrp="1"/>
          </p:cNvSpPr>
          <p:nvPr>
            <p:ph type="sldNum" sz="quarter" idx="12"/>
          </p:nvPr>
        </p:nvSpPr>
        <p:spPr/>
        <p:txBody>
          <a:bodyPr/>
          <a:lstStyle/>
          <a:p>
            <a:fld id="{B26C4FA9-47C5-41C2-8B55-0DAFFB9E2CFF}" type="slidenum">
              <a:rPr lang="en-AU" smtClean="0"/>
              <a:t>‹#›</a:t>
            </a:fld>
            <a:endParaRPr lang="en-AU"/>
          </a:p>
        </p:txBody>
      </p:sp>
    </p:spTree>
    <p:extLst>
      <p:ext uri="{BB962C8B-B14F-4D97-AF65-F5344CB8AC3E}">
        <p14:creationId xmlns:p14="http://schemas.microsoft.com/office/powerpoint/2010/main" val="4165600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C43BD-0738-4EC2-9486-F038F76968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3BDC97DC-AFAD-4DCD-9DF8-2977E25278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9FCC330B-4BD0-46F5-9868-5DA8D7B2D2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5FBC31-4C7F-40BA-BF61-826D1304E509}"/>
              </a:ext>
            </a:extLst>
          </p:cNvPr>
          <p:cNvSpPr>
            <a:spLocks noGrp="1"/>
          </p:cNvSpPr>
          <p:nvPr>
            <p:ph type="dt" sz="half" idx="10"/>
          </p:nvPr>
        </p:nvSpPr>
        <p:spPr/>
        <p:txBody>
          <a:bodyPr/>
          <a:lstStyle/>
          <a:p>
            <a:fld id="{DA80D573-ABDF-415C-B24A-27E97D2B89F7}" type="datetimeFigureOut">
              <a:rPr lang="en-AU" smtClean="0"/>
              <a:t>16/10/2019</a:t>
            </a:fld>
            <a:endParaRPr lang="en-AU"/>
          </a:p>
        </p:txBody>
      </p:sp>
      <p:sp>
        <p:nvSpPr>
          <p:cNvPr id="6" name="Footer Placeholder 5">
            <a:extLst>
              <a:ext uri="{FF2B5EF4-FFF2-40B4-BE49-F238E27FC236}">
                <a16:creationId xmlns:a16="http://schemas.microsoft.com/office/drawing/2014/main" id="{275BAD88-3C84-4AE7-B7BC-F266CD4D23F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149AC2C-90B4-494E-BADC-363E7BF48810}"/>
              </a:ext>
            </a:extLst>
          </p:cNvPr>
          <p:cNvSpPr>
            <a:spLocks noGrp="1"/>
          </p:cNvSpPr>
          <p:nvPr>
            <p:ph type="sldNum" sz="quarter" idx="12"/>
          </p:nvPr>
        </p:nvSpPr>
        <p:spPr/>
        <p:txBody>
          <a:bodyPr/>
          <a:lstStyle/>
          <a:p>
            <a:fld id="{B26C4FA9-47C5-41C2-8B55-0DAFFB9E2CFF}" type="slidenum">
              <a:rPr lang="en-AU" smtClean="0"/>
              <a:t>‹#›</a:t>
            </a:fld>
            <a:endParaRPr lang="en-AU"/>
          </a:p>
        </p:txBody>
      </p:sp>
    </p:spTree>
    <p:extLst>
      <p:ext uri="{BB962C8B-B14F-4D97-AF65-F5344CB8AC3E}">
        <p14:creationId xmlns:p14="http://schemas.microsoft.com/office/powerpoint/2010/main" val="1087141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2807-18CF-4C49-962E-A530313F99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666AE92F-FFF9-4CDB-B37B-3D3558D1D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672D423-C7D8-48BE-A1D3-8D3BD03822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5E986C-61E1-4110-8C59-B976685430C5}"/>
              </a:ext>
            </a:extLst>
          </p:cNvPr>
          <p:cNvSpPr>
            <a:spLocks noGrp="1"/>
          </p:cNvSpPr>
          <p:nvPr>
            <p:ph type="dt" sz="half" idx="10"/>
          </p:nvPr>
        </p:nvSpPr>
        <p:spPr/>
        <p:txBody>
          <a:bodyPr/>
          <a:lstStyle/>
          <a:p>
            <a:fld id="{DA80D573-ABDF-415C-B24A-27E97D2B89F7}" type="datetimeFigureOut">
              <a:rPr lang="en-AU" smtClean="0"/>
              <a:t>16/10/2019</a:t>
            </a:fld>
            <a:endParaRPr lang="en-AU"/>
          </a:p>
        </p:txBody>
      </p:sp>
      <p:sp>
        <p:nvSpPr>
          <p:cNvPr id="6" name="Footer Placeholder 5">
            <a:extLst>
              <a:ext uri="{FF2B5EF4-FFF2-40B4-BE49-F238E27FC236}">
                <a16:creationId xmlns:a16="http://schemas.microsoft.com/office/drawing/2014/main" id="{2E3E28AB-C914-4572-8C3B-2C70C21E2C4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6EC03C1-646C-45BA-9792-C1CA8E33D3AC}"/>
              </a:ext>
            </a:extLst>
          </p:cNvPr>
          <p:cNvSpPr>
            <a:spLocks noGrp="1"/>
          </p:cNvSpPr>
          <p:nvPr>
            <p:ph type="sldNum" sz="quarter" idx="12"/>
          </p:nvPr>
        </p:nvSpPr>
        <p:spPr/>
        <p:txBody>
          <a:bodyPr/>
          <a:lstStyle/>
          <a:p>
            <a:fld id="{B26C4FA9-47C5-41C2-8B55-0DAFFB9E2CFF}" type="slidenum">
              <a:rPr lang="en-AU" smtClean="0"/>
              <a:t>‹#›</a:t>
            </a:fld>
            <a:endParaRPr lang="en-AU"/>
          </a:p>
        </p:txBody>
      </p:sp>
    </p:spTree>
    <p:extLst>
      <p:ext uri="{BB962C8B-B14F-4D97-AF65-F5344CB8AC3E}">
        <p14:creationId xmlns:p14="http://schemas.microsoft.com/office/powerpoint/2010/main" val="450097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B7F46-7962-400D-BB50-CED99BBBB4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D9BE85F-B80D-4E0A-867C-1B54469B7D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78E32D4-F802-4908-9232-FE44FA706B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80D573-ABDF-415C-B24A-27E97D2B89F7}" type="datetimeFigureOut">
              <a:rPr lang="en-AU" smtClean="0"/>
              <a:t>16/10/2019</a:t>
            </a:fld>
            <a:endParaRPr lang="en-AU"/>
          </a:p>
        </p:txBody>
      </p:sp>
      <p:sp>
        <p:nvSpPr>
          <p:cNvPr id="5" name="Footer Placeholder 4">
            <a:extLst>
              <a:ext uri="{FF2B5EF4-FFF2-40B4-BE49-F238E27FC236}">
                <a16:creationId xmlns:a16="http://schemas.microsoft.com/office/drawing/2014/main" id="{7EC77E59-BB9C-4861-B18D-4792651518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6D30E250-B491-4730-9297-4799B8F8A5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6C4FA9-47C5-41C2-8B55-0DAFFB9E2CFF}" type="slidenum">
              <a:rPr lang="en-AU" smtClean="0"/>
              <a:t>‹#›</a:t>
            </a:fld>
            <a:endParaRPr lang="en-AU"/>
          </a:p>
        </p:txBody>
      </p:sp>
    </p:spTree>
    <p:extLst>
      <p:ext uri="{BB962C8B-B14F-4D97-AF65-F5344CB8AC3E}">
        <p14:creationId xmlns:p14="http://schemas.microsoft.com/office/powerpoint/2010/main" val="3658587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18.jpg"/><Relationship Id="rId7" Type="http://schemas.openxmlformats.org/officeDocument/2006/relationships/image" Target="../media/image27.jpg"/><Relationship Id="rId12"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6.jpg"/><Relationship Id="rId11" Type="http://schemas.openxmlformats.org/officeDocument/2006/relationships/image" Target="../media/image31.jpg"/><Relationship Id="rId5" Type="http://schemas.openxmlformats.org/officeDocument/2006/relationships/image" Target="../media/image25.jpg"/><Relationship Id="rId10" Type="http://schemas.openxmlformats.org/officeDocument/2006/relationships/image" Target="../media/image30.jpg"/><Relationship Id="rId4" Type="http://schemas.openxmlformats.org/officeDocument/2006/relationships/image" Target="../media/image24.jpg"/><Relationship Id="rId9" Type="http://schemas.openxmlformats.org/officeDocument/2006/relationships/image" Target="../media/image29.jpg"/></Relationships>
</file>

<file path=ppt/slides/_rels/slide25.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30.jpg"/><Relationship Id="rId3" Type="http://schemas.openxmlformats.org/officeDocument/2006/relationships/image" Target="../media/image19.jpg"/><Relationship Id="rId7" Type="http://schemas.openxmlformats.org/officeDocument/2006/relationships/image" Target="../media/image35.jpg"/><Relationship Id="rId12"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jpg"/><Relationship Id="rId11" Type="http://schemas.openxmlformats.org/officeDocument/2006/relationships/image" Target="../media/image26.jpg"/><Relationship Id="rId5" Type="http://schemas.openxmlformats.org/officeDocument/2006/relationships/image" Target="../media/image33.jpg"/><Relationship Id="rId10" Type="http://schemas.openxmlformats.org/officeDocument/2006/relationships/image" Target="../media/image38.jpg"/><Relationship Id="rId4" Type="http://schemas.openxmlformats.org/officeDocument/2006/relationships/image" Target="../media/image32.jpg"/><Relationship Id="rId9" Type="http://schemas.openxmlformats.org/officeDocument/2006/relationships/image" Target="../media/image37.jpg"/><Relationship Id="rId14" Type="http://schemas.openxmlformats.org/officeDocument/2006/relationships/image" Target="../media/image20.jpg"/></Relationships>
</file>

<file path=ppt/slides/_rels/slide2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20.jp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20.jpg"/></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6.jpg"/><Relationship Id="rId5" Type="http://schemas.openxmlformats.org/officeDocument/2006/relationships/image" Target="../media/image37.jpg"/><Relationship Id="rId4" Type="http://schemas.openxmlformats.org/officeDocument/2006/relationships/image" Target="../media/image41.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2.jpeg"/><Relationship Id="rId17" Type="http://schemas.openxmlformats.org/officeDocument/2006/relationships/image" Target="../media/image2.jpeg"/><Relationship Id="rId2" Type="http://schemas.openxmlformats.org/officeDocument/2006/relationships/notesSlide" Target="../notesSlides/notesSlide4.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8" Type="http://schemas.openxmlformats.org/officeDocument/2006/relationships/image" Target="../media/image61.jpg"/><Relationship Id="rId13" Type="http://schemas.openxmlformats.org/officeDocument/2006/relationships/image" Target="../media/image66.jpg"/><Relationship Id="rId3" Type="http://schemas.openxmlformats.org/officeDocument/2006/relationships/image" Target="../media/image56.jpg"/><Relationship Id="rId7" Type="http://schemas.openxmlformats.org/officeDocument/2006/relationships/image" Target="../media/image60.jpg"/><Relationship Id="rId12" Type="http://schemas.openxmlformats.org/officeDocument/2006/relationships/image" Target="../media/image65.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9.jpg"/><Relationship Id="rId11" Type="http://schemas.openxmlformats.org/officeDocument/2006/relationships/image" Target="../media/image64.jpg"/><Relationship Id="rId5" Type="http://schemas.openxmlformats.org/officeDocument/2006/relationships/image" Target="../media/image58.jpg"/><Relationship Id="rId10" Type="http://schemas.openxmlformats.org/officeDocument/2006/relationships/image" Target="../media/image63.jpg"/><Relationship Id="rId4" Type="http://schemas.openxmlformats.org/officeDocument/2006/relationships/image" Target="../media/image57.jpg"/><Relationship Id="rId9" Type="http://schemas.openxmlformats.org/officeDocument/2006/relationships/image" Target="../media/image62.jpg"/></Relationships>
</file>

<file path=ppt/slides/_rels/slide4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2.jpeg"/><Relationship Id="rId17" Type="http://schemas.openxmlformats.org/officeDocument/2006/relationships/image" Target="../media/image2.jpeg"/><Relationship Id="rId2" Type="http://schemas.openxmlformats.org/officeDocument/2006/relationships/notesSlide" Target="../notesSlides/notesSlide5.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65F58-D576-43F8-B8F3-DEFD08082DA9}"/>
              </a:ext>
            </a:extLst>
          </p:cNvPr>
          <p:cNvSpPr>
            <a:spLocks noGrp="1"/>
          </p:cNvSpPr>
          <p:nvPr>
            <p:ph type="ctrTitle"/>
          </p:nvPr>
        </p:nvSpPr>
        <p:spPr>
          <a:xfrm>
            <a:off x="844215" y="1933205"/>
            <a:ext cx="10503569" cy="1737360"/>
          </a:xfrm>
        </p:spPr>
        <p:txBody>
          <a:bodyPr anchor="ctr">
            <a:noAutofit/>
          </a:bodyPr>
          <a:lstStyle/>
          <a:p>
            <a:r>
              <a:rPr lang="en-AU" sz="4400" dirty="0">
                <a:latin typeface="Calibri Light" panose="020F0302020204030204" pitchFamily="34" charset="0"/>
                <a:cs typeface="Calibri Light" panose="020F0302020204030204" pitchFamily="34" charset="0"/>
              </a:rPr>
              <a:t>The information capacity of visual experience at a brief glance</a:t>
            </a:r>
          </a:p>
        </p:txBody>
      </p:sp>
      <p:sp>
        <p:nvSpPr>
          <p:cNvPr id="3" name="Subtitle 2">
            <a:extLst>
              <a:ext uri="{FF2B5EF4-FFF2-40B4-BE49-F238E27FC236}">
                <a16:creationId xmlns:a16="http://schemas.microsoft.com/office/drawing/2014/main" id="{151FEB0E-88CC-4178-9F97-F72F277E93B8}"/>
              </a:ext>
            </a:extLst>
          </p:cNvPr>
          <p:cNvSpPr>
            <a:spLocks noGrp="1"/>
          </p:cNvSpPr>
          <p:nvPr>
            <p:ph type="subTitle" idx="1"/>
          </p:nvPr>
        </p:nvSpPr>
        <p:spPr>
          <a:xfrm>
            <a:off x="1123706" y="4056115"/>
            <a:ext cx="9944586" cy="1737360"/>
          </a:xfrm>
        </p:spPr>
        <p:txBody>
          <a:bodyPr anchor="ctr">
            <a:normAutofit/>
          </a:bodyPr>
          <a:lstStyle/>
          <a:p>
            <a:r>
              <a:rPr lang="en-AU" dirty="0">
                <a:latin typeface="Calibri Light" panose="020F0302020204030204" pitchFamily="34" charset="0"/>
                <a:cs typeface="Calibri Light" panose="020F0302020204030204" pitchFamily="34" charset="0"/>
              </a:rPr>
              <a:t>Qianchen Liang</a:t>
            </a:r>
          </a:p>
          <a:p>
            <a:r>
              <a:rPr lang="en-AU" dirty="0">
                <a:latin typeface="Calibri Light" panose="020F0302020204030204" pitchFamily="34" charset="0"/>
                <a:cs typeface="Calibri Light" panose="020F0302020204030204" pitchFamily="34" charset="0"/>
              </a:rPr>
              <a:t>Supervisors: </a:t>
            </a:r>
            <a:r>
              <a:rPr lang="en-AU" dirty="0" err="1">
                <a:latin typeface="Calibri Light" panose="020F0302020204030204" pitchFamily="34" charset="0"/>
                <a:cs typeface="Calibri Light" panose="020F0302020204030204" pitchFamily="34" charset="0"/>
              </a:rPr>
              <a:t>Naotsugu</a:t>
            </a:r>
            <a:r>
              <a:rPr lang="en-AU" dirty="0">
                <a:latin typeface="Calibri Light" panose="020F0302020204030204" pitchFamily="34" charset="0"/>
                <a:cs typeface="Calibri Light" panose="020F0302020204030204" pitchFamily="34" charset="0"/>
              </a:rPr>
              <a:t> Tsuchiya, Regan Gallagher, and </a:t>
            </a:r>
            <a:r>
              <a:rPr lang="en-AU" dirty="0" err="1">
                <a:latin typeface="Calibri Light" panose="020F0302020204030204" pitchFamily="34" charset="0"/>
                <a:cs typeface="Calibri Light" panose="020F0302020204030204" pitchFamily="34" charset="0"/>
              </a:rPr>
              <a:t>Liad</a:t>
            </a:r>
            <a:r>
              <a:rPr lang="en-AU" dirty="0">
                <a:latin typeface="Calibri Light" panose="020F0302020204030204" pitchFamily="34" charset="0"/>
                <a:cs typeface="Calibri Light" panose="020F0302020204030204" pitchFamily="34" charset="0"/>
              </a:rPr>
              <a:t> </a:t>
            </a:r>
            <a:r>
              <a:rPr lang="en-AU" dirty="0" err="1">
                <a:latin typeface="Calibri Light" panose="020F0302020204030204" pitchFamily="34" charset="0"/>
                <a:cs typeface="Calibri Light" panose="020F0302020204030204" pitchFamily="34" charset="0"/>
              </a:rPr>
              <a:t>Mudrik</a:t>
            </a:r>
            <a:endParaRPr lang="en-AU" dirty="0">
              <a:latin typeface="Calibri Light" panose="020F0302020204030204" pitchFamily="34" charset="0"/>
              <a:cs typeface="Calibri Light" panose="020F0302020204030204" pitchFamily="34" charset="0"/>
            </a:endParaRPr>
          </a:p>
        </p:txBody>
      </p:sp>
      <p:pic>
        <p:nvPicPr>
          <p:cNvPr id="1026" name="Picture 2" descr="Related image">
            <a:extLst>
              <a:ext uri="{FF2B5EF4-FFF2-40B4-BE49-F238E27FC236}">
                <a16:creationId xmlns:a16="http://schemas.microsoft.com/office/drawing/2014/main" id="{43C9490F-7093-4D51-935C-5DD1719F0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9100" y="301625"/>
            <a:ext cx="2603500" cy="1124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224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3C8FFD-3AC8-40E6-8C88-11D129AF1DBD}"/>
              </a:ext>
            </a:extLst>
          </p:cNvPr>
          <p:cNvSpPr>
            <a:spLocks noGrp="1"/>
          </p:cNvSpPr>
          <p:nvPr>
            <p:ph type="ctrTitle"/>
          </p:nvPr>
        </p:nvSpPr>
        <p:spPr>
          <a:xfrm>
            <a:off x="1092200" y="1214438"/>
            <a:ext cx="10007600" cy="2387600"/>
          </a:xfrm>
        </p:spPr>
        <p:txBody>
          <a:bodyPr/>
          <a:lstStyle/>
          <a:p>
            <a:r>
              <a:rPr lang="en-AU" dirty="0"/>
              <a:t>Experiment task demo</a:t>
            </a:r>
          </a:p>
        </p:txBody>
      </p:sp>
      <p:sp>
        <p:nvSpPr>
          <p:cNvPr id="5" name="Subtitle 4">
            <a:extLst>
              <a:ext uri="{FF2B5EF4-FFF2-40B4-BE49-F238E27FC236}">
                <a16:creationId xmlns:a16="http://schemas.microsoft.com/office/drawing/2014/main" id="{0D268441-0CDC-4492-A9A3-33AF6F758058}"/>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2682971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C4C570-1B07-4FE5-B43E-554686532D54}"/>
              </a:ext>
            </a:extLst>
          </p:cNvPr>
          <p:cNvSpPr>
            <a:spLocks noGrp="1"/>
          </p:cNvSpPr>
          <p:nvPr>
            <p:ph idx="1"/>
          </p:nvPr>
        </p:nvSpPr>
        <p:spPr>
          <a:xfrm>
            <a:off x="838200" y="2624278"/>
            <a:ext cx="10515600" cy="1149069"/>
          </a:xfrm>
        </p:spPr>
        <p:txBody>
          <a:bodyPr/>
          <a:lstStyle/>
          <a:p>
            <a:pPr marL="0" indent="0" algn="ctr">
              <a:buNone/>
            </a:pPr>
            <a:r>
              <a:rPr lang="en-AU" dirty="0">
                <a:latin typeface="Corbel" panose="020B0503020204020204" pitchFamily="34" charset="0"/>
              </a:rPr>
              <a:t>Shout “Yes!” if you think the patch is part of the image</a:t>
            </a:r>
          </a:p>
          <a:p>
            <a:pPr marL="0" indent="0" algn="ctr">
              <a:buNone/>
            </a:pPr>
            <a:r>
              <a:rPr lang="en-AU" dirty="0">
                <a:latin typeface="Corbel" panose="020B0503020204020204" pitchFamily="34" charset="0"/>
              </a:rPr>
              <a:t>And shout “No!” if you think it is not</a:t>
            </a:r>
          </a:p>
        </p:txBody>
      </p:sp>
    </p:spTree>
    <p:extLst>
      <p:ext uri="{BB962C8B-B14F-4D97-AF65-F5344CB8AC3E}">
        <p14:creationId xmlns:p14="http://schemas.microsoft.com/office/powerpoint/2010/main" val="2556228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ross 4">
            <a:extLst>
              <a:ext uri="{FF2B5EF4-FFF2-40B4-BE49-F238E27FC236}">
                <a16:creationId xmlns:a16="http://schemas.microsoft.com/office/drawing/2014/main" id="{01776748-1281-486D-8E9D-41E449982C4F}"/>
              </a:ext>
            </a:extLst>
          </p:cNvPr>
          <p:cNvSpPr/>
          <p:nvPr/>
        </p:nvSpPr>
        <p:spPr>
          <a:xfrm>
            <a:off x="5723021" y="3068052"/>
            <a:ext cx="745958" cy="721895"/>
          </a:xfrm>
          <a:prstGeom prst="plus">
            <a:avLst>
              <a:gd name="adj" fmla="val 4666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77806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06981-3CFA-44AF-A3C6-A57541448C85}"/>
              </a:ext>
            </a:extLst>
          </p:cNvPr>
          <p:cNvSpPr>
            <a:spLocks noGrp="1"/>
          </p:cNvSpPr>
          <p:nvPr>
            <p:ph type="title"/>
          </p:nvPr>
        </p:nvSpPr>
        <p:spPr/>
        <p:txBody>
          <a:bodyPr/>
          <a:lstStyle/>
          <a:p>
            <a:endParaRPr lang="en-AU"/>
          </a:p>
        </p:txBody>
      </p:sp>
      <p:sp>
        <p:nvSpPr>
          <p:cNvPr id="4" name="Content Placeholder 3">
            <a:extLst>
              <a:ext uri="{FF2B5EF4-FFF2-40B4-BE49-F238E27FC236}">
                <a16:creationId xmlns:a16="http://schemas.microsoft.com/office/drawing/2014/main" id="{578E4375-AF95-4CA9-A20D-64F7ACEA3923}"/>
              </a:ext>
            </a:extLst>
          </p:cNvPr>
          <p:cNvSpPr>
            <a:spLocks noGrp="1"/>
          </p:cNvSpPr>
          <p:nvPr>
            <p:ph idx="1"/>
          </p:nvPr>
        </p:nvSpPr>
        <p:spPr/>
        <p:txBody>
          <a:bodyPr/>
          <a:lstStyle/>
          <a:p>
            <a:endParaRPr lang="en-AU"/>
          </a:p>
        </p:txBody>
      </p:sp>
      <p:pic>
        <p:nvPicPr>
          <p:cNvPr id="6" name="Picture 5">
            <a:extLst>
              <a:ext uri="{FF2B5EF4-FFF2-40B4-BE49-F238E27FC236}">
                <a16:creationId xmlns:a16="http://schemas.microsoft.com/office/drawing/2014/main" id="{07745921-F6A9-4F90-A63A-34C1CCC1B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300" y="876300"/>
            <a:ext cx="5105400" cy="5105400"/>
          </a:xfrm>
          <a:prstGeom prst="rect">
            <a:avLst/>
          </a:prstGeom>
        </p:spPr>
      </p:pic>
    </p:spTree>
    <p:extLst>
      <p:ext uri="{BB962C8B-B14F-4D97-AF65-F5344CB8AC3E}">
        <p14:creationId xmlns:p14="http://schemas.microsoft.com/office/powerpoint/2010/main" val="3663875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ross 4">
            <a:extLst>
              <a:ext uri="{FF2B5EF4-FFF2-40B4-BE49-F238E27FC236}">
                <a16:creationId xmlns:a16="http://schemas.microsoft.com/office/drawing/2014/main" id="{01776748-1281-486D-8E9D-41E449982C4F}"/>
              </a:ext>
            </a:extLst>
          </p:cNvPr>
          <p:cNvSpPr/>
          <p:nvPr/>
        </p:nvSpPr>
        <p:spPr>
          <a:xfrm>
            <a:off x="5723021" y="3068052"/>
            <a:ext cx="745958" cy="721895"/>
          </a:xfrm>
          <a:prstGeom prst="plus">
            <a:avLst>
              <a:gd name="adj" fmla="val 4666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63386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D5E35A-73C3-4EF9-84A5-399DB0C5B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601" y="876300"/>
            <a:ext cx="1689100" cy="1689100"/>
          </a:xfrm>
          <a:prstGeom prst="rect">
            <a:avLst/>
          </a:prstGeom>
        </p:spPr>
      </p:pic>
    </p:spTree>
    <p:extLst>
      <p:ext uri="{BB962C8B-B14F-4D97-AF65-F5344CB8AC3E}">
        <p14:creationId xmlns:p14="http://schemas.microsoft.com/office/powerpoint/2010/main" val="1557642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7B1CC8-F9B3-441B-B28A-C481AC7D0307}"/>
              </a:ext>
            </a:extLst>
          </p:cNvPr>
          <p:cNvSpPr txBox="1"/>
          <p:nvPr/>
        </p:nvSpPr>
        <p:spPr>
          <a:xfrm>
            <a:off x="1377271" y="2685223"/>
            <a:ext cx="11760200" cy="584775"/>
          </a:xfrm>
          <a:prstGeom prst="rect">
            <a:avLst/>
          </a:prstGeom>
          <a:noFill/>
        </p:spPr>
        <p:txBody>
          <a:bodyPr wrap="square" rtlCol="0">
            <a:spAutoFit/>
          </a:bodyPr>
          <a:lstStyle/>
          <a:p>
            <a:r>
              <a:rPr lang="en-AU" sz="3200" dirty="0">
                <a:latin typeface="Corbel" panose="020B0503020204020204" pitchFamily="34" charset="0"/>
              </a:rPr>
              <a:t>Do you think the presented patch belongs to the image?</a:t>
            </a:r>
          </a:p>
        </p:txBody>
      </p:sp>
    </p:spTree>
    <p:extLst>
      <p:ext uri="{BB962C8B-B14F-4D97-AF65-F5344CB8AC3E}">
        <p14:creationId xmlns:p14="http://schemas.microsoft.com/office/powerpoint/2010/main" val="430891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ross 4">
            <a:extLst>
              <a:ext uri="{FF2B5EF4-FFF2-40B4-BE49-F238E27FC236}">
                <a16:creationId xmlns:a16="http://schemas.microsoft.com/office/drawing/2014/main" id="{01776748-1281-486D-8E9D-41E449982C4F}"/>
              </a:ext>
            </a:extLst>
          </p:cNvPr>
          <p:cNvSpPr/>
          <p:nvPr/>
        </p:nvSpPr>
        <p:spPr>
          <a:xfrm>
            <a:off x="5723021" y="3068052"/>
            <a:ext cx="745958" cy="721895"/>
          </a:xfrm>
          <a:prstGeom prst="plus">
            <a:avLst>
              <a:gd name="adj" fmla="val 4666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0296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88A75C-5A40-4D65-9A6E-7AC0FE77F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306" y="4368323"/>
            <a:ext cx="1703388" cy="1714977"/>
          </a:xfrm>
          <a:prstGeom prst="rect">
            <a:avLst/>
          </a:prstGeom>
        </p:spPr>
      </p:pic>
    </p:spTree>
    <p:extLst>
      <p:ext uri="{BB962C8B-B14F-4D97-AF65-F5344CB8AC3E}">
        <p14:creationId xmlns:p14="http://schemas.microsoft.com/office/powerpoint/2010/main" val="4222645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7B1CC8-F9B3-441B-B28A-C481AC7D0307}"/>
              </a:ext>
            </a:extLst>
          </p:cNvPr>
          <p:cNvSpPr txBox="1"/>
          <p:nvPr/>
        </p:nvSpPr>
        <p:spPr>
          <a:xfrm>
            <a:off x="1215906" y="2844225"/>
            <a:ext cx="11760200" cy="584775"/>
          </a:xfrm>
          <a:prstGeom prst="rect">
            <a:avLst/>
          </a:prstGeom>
          <a:noFill/>
        </p:spPr>
        <p:txBody>
          <a:bodyPr wrap="square" rtlCol="0">
            <a:spAutoFit/>
          </a:bodyPr>
          <a:lstStyle/>
          <a:p>
            <a:r>
              <a:rPr lang="en-AU" sz="3200" dirty="0">
                <a:latin typeface="Corbel" panose="020B0503020204020204" pitchFamily="34" charset="0"/>
              </a:rPr>
              <a:t>Do you think the presented patch belongs to the image?</a:t>
            </a:r>
          </a:p>
        </p:txBody>
      </p:sp>
    </p:spTree>
    <p:extLst>
      <p:ext uri="{BB962C8B-B14F-4D97-AF65-F5344CB8AC3E}">
        <p14:creationId xmlns:p14="http://schemas.microsoft.com/office/powerpoint/2010/main" val="1355879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C51C7-9826-4912-8363-AB5D200A979E}"/>
              </a:ext>
            </a:extLst>
          </p:cNvPr>
          <p:cNvSpPr>
            <a:spLocks noGrp="1"/>
          </p:cNvSpPr>
          <p:nvPr>
            <p:ph type="title"/>
          </p:nvPr>
        </p:nvSpPr>
        <p:spPr/>
        <p:txBody>
          <a:bodyPr/>
          <a:lstStyle/>
          <a:p>
            <a:r>
              <a:rPr lang="en-AU" dirty="0"/>
              <a:t>Information as contents of perception</a:t>
            </a:r>
          </a:p>
        </p:txBody>
      </p:sp>
      <p:sp>
        <p:nvSpPr>
          <p:cNvPr id="3" name="Content Placeholder 2">
            <a:extLst>
              <a:ext uri="{FF2B5EF4-FFF2-40B4-BE49-F238E27FC236}">
                <a16:creationId xmlns:a16="http://schemas.microsoft.com/office/drawing/2014/main" id="{B31C779B-F43F-42CF-9320-25EDD9470A1E}"/>
              </a:ext>
            </a:extLst>
          </p:cNvPr>
          <p:cNvSpPr>
            <a:spLocks noGrp="1"/>
          </p:cNvSpPr>
          <p:nvPr>
            <p:ph idx="1"/>
          </p:nvPr>
        </p:nvSpPr>
        <p:spPr>
          <a:xfrm>
            <a:off x="1597192" y="2222303"/>
            <a:ext cx="8997616" cy="990851"/>
          </a:xfrm>
          <a:solidFill>
            <a:schemeClr val="accent2">
              <a:lumMod val="20000"/>
              <a:lumOff val="80000"/>
            </a:schemeClr>
          </a:solidFill>
        </p:spPr>
        <p:txBody>
          <a:bodyPr>
            <a:normAutofit/>
          </a:bodyPr>
          <a:lstStyle/>
          <a:p>
            <a:pPr marL="0" indent="0" algn="ctr">
              <a:buNone/>
            </a:pPr>
            <a:r>
              <a:rPr lang="en-AU" sz="3200" dirty="0">
                <a:latin typeface="Corbel" panose="020B0503020204020204" pitchFamily="34" charset="0"/>
              </a:rPr>
              <a:t>Visual information is what we see: objects, visual details and features that enter our perception</a:t>
            </a:r>
          </a:p>
          <a:p>
            <a:pPr marL="0" indent="0" algn="ctr">
              <a:buNone/>
            </a:pPr>
            <a:endParaRPr lang="en-AU" sz="3200" dirty="0">
              <a:latin typeface="Corbel" panose="020B0503020204020204" pitchFamily="34" charset="0"/>
            </a:endParaRPr>
          </a:p>
        </p:txBody>
      </p:sp>
      <p:sp>
        <p:nvSpPr>
          <p:cNvPr id="4" name="TextBox 3">
            <a:extLst>
              <a:ext uri="{FF2B5EF4-FFF2-40B4-BE49-F238E27FC236}">
                <a16:creationId xmlns:a16="http://schemas.microsoft.com/office/drawing/2014/main" id="{A031A629-AFBF-46CE-B8CF-56B5C867E84B}"/>
              </a:ext>
            </a:extLst>
          </p:cNvPr>
          <p:cNvSpPr txBox="1"/>
          <p:nvPr/>
        </p:nvSpPr>
        <p:spPr>
          <a:xfrm>
            <a:off x="7698206" y="6488668"/>
            <a:ext cx="5028197" cy="369332"/>
          </a:xfrm>
          <a:prstGeom prst="rect">
            <a:avLst/>
          </a:prstGeom>
          <a:noFill/>
        </p:spPr>
        <p:txBody>
          <a:bodyPr wrap="square" rtlCol="0">
            <a:spAutoFit/>
          </a:bodyPr>
          <a:lstStyle/>
          <a:p>
            <a:r>
              <a:rPr lang="en-AU" dirty="0">
                <a:latin typeface="Corbel" panose="020B0503020204020204" pitchFamily="34" charset="0"/>
              </a:rPr>
              <a:t>Alvarez &amp; Cavanagh, 2004; Cohen et al., 2016</a:t>
            </a:r>
            <a:endParaRPr lang="en-AU" dirty="0"/>
          </a:p>
        </p:txBody>
      </p:sp>
      <p:grpSp>
        <p:nvGrpSpPr>
          <p:cNvPr id="9" name="Group 8">
            <a:extLst>
              <a:ext uri="{FF2B5EF4-FFF2-40B4-BE49-F238E27FC236}">
                <a16:creationId xmlns:a16="http://schemas.microsoft.com/office/drawing/2014/main" id="{71D0A6E0-397A-4156-A27C-913B0993FE4C}"/>
              </a:ext>
            </a:extLst>
          </p:cNvPr>
          <p:cNvGrpSpPr/>
          <p:nvPr/>
        </p:nvGrpSpPr>
        <p:grpSpPr>
          <a:xfrm>
            <a:off x="1597192" y="3429000"/>
            <a:ext cx="8973553" cy="1866843"/>
            <a:chOff x="1597192" y="3429000"/>
            <a:chExt cx="8973553" cy="1866843"/>
          </a:xfrm>
        </p:grpSpPr>
        <p:sp>
          <p:nvSpPr>
            <p:cNvPr id="5" name="Arrow: Down 4">
              <a:extLst>
                <a:ext uri="{FF2B5EF4-FFF2-40B4-BE49-F238E27FC236}">
                  <a16:creationId xmlns:a16="http://schemas.microsoft.com/office/drawing/2014/main" id="{FAB6CF2D-F2E0-4662-87CC-395B90D34E47}"/>
                </a:ext>
              </a:extLst>
            </p:cNvPr>
            <p:cNvSpPr/>
            <p:nvPr/>
          </p:nvSpPr>
          <p:spPr>
            <a:xfrm>
              <a:off x="5947609" y="3429000"/>
              <a:ext cx="272716" cy="712370"/>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8" name="Group 7">
              <a:extLst>
                <a:ext uri="{FF2B5EF4-FFF2-40B4-BE49-F238E27FC236}">
                  <a16:creationId xmlns:a16="http://schemas.microsoft.com/office/drawing/2014/main" id="{82B1041A-342D-40AD-ABDA-A2B10F343DCE}"/>
                </a:ext>
              </a:extLst>
            </p:cNvPr>
            <p:cNvGrpSpPr/>
            <p:nvPr/>
          </p:nvGrpSpPr>
          <p:grpSpPr>
            <a:xfrm>
              <a:off x="1597192" y="4304992"/>
              <a:ext cx="8973553" cy="990851"/>
              <a:chOff x="1721518" y="5279745"/>
              <a:chExt cx="8973553" cy="990851"/>
            </a:xfrm>
          </p:grpSpPr>
          <p:sp>
            <p:nvSpPr>
              <p:cNvPr id="7" name="Rectangle 6">
                <a:extLst>
                  <a:ext uri="{FF2B5EF4-FFF2-40B4-BE49-F238E27FC236}">
                    <a16:creationId xmlns:a16="http://schemas.microsoft.com/office/drawing/2014/main" id="{D5355589-B58F-4B90-979E-6CE371C44ED7}"/>
                  </a:ext>
                </a:extLst>
              </p:cNvPr>
              <p:cNvSpPr/>
              <p:nvPr/>
            </p:nvSpPr>
            <p:spPr>
              <a:xfrm>
                <a:off x="1721518" y="5279745"/>
                <a:ext cx="8973553" cy="99085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Content Placeholder 2">
                <a:extLst>
                  <a:ext uri="{FF2B5EF4-FFF2-40B4-BE49-F238E27FC236}">
                    <a16:creationId xmlns:a16="http://schemas.microsoft.com/office/drawing/2014/main" id="{F8E4B0C1-E1CE-4897-B358-5738AA26CF5A}"/>
                  </a:ext>
                </a:extLst>
              </p:cNvPr>
              <p:cNvSpPr txBox="1">
                <a:spLocks/>
              </p:cNvSpPr>
              <p:nvPr/>
            </p:nvSpPr>
            <p:spPr>
              <a:xfrm>
                <a:off x="1783680" y="5497816"/>
                <a:ext cx="8849227" cy="712371"/>
              </a:xfrm>
              <a:prstGeom prst="rect">
                <a:avLst/>
              </a:prstGeom>
              <a:solidFill>
                <a:schemeClr val="accent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800"/>
                  </a:spcBef>
                  <a:buFont typeface="Arial" panose="020B0604020202020204" pitchFamily="34" charset="0"/>
                  <a:buNone/>
                </a:pPr>
                <a:r>
                  <a:rPr lang="en-AU" sz="3200" dirty="0">
                    <a:latin typeface="Corbel" panose="020B0503020204020204" pitchFamily="34" charset="0"/>
                  </a:rPr>
                  <a:t>The more we see, the more information we get!</a:t>
                </a:r>
              </a:p>
              <a:p>
                <a:pPr marL="0" indent="0" algn="ctr">
                  <a:buFont typeface="Arial" panose="020B0604020202020204" pitchFamily="34" charset="0"/>
                  <a:buNone/>
                </a:pPr>
                <a:endParaRPr lang="en-AU" sz="3200" dirty="0">
                  <a:latin typeface="Corbel" panose="020B0503020204020204" pitchFamily="34" charset="0"/>
                </a:endParaRPr>
              </a:p>
            </p:txBody>
          </p:sp>
        </p:grpSp>
      </p:grpSp>
    </p:spTree>
    <p:extLst>
      <p:ext uri="{BB962C8B-B14F-4D97-AF65-F5344CB8AC3E}">
        <p14:creationId xmlns:p14="http://schemas.microsoft.com/office/powerpoint/2010/main" val="410239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CDE92-DBC2-4A5F-A922-619F3946554E}"/>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350BE97B-8C64-4383-AF9C-91CFF73F4490}"/>
              </a:ext>
            </a:extLst>
          </p:cNvPr>
          <p:cNvSpPr>
            <a:spLocks noGrp="1"/>
          </p:cNvSpPr>
          <p:nvPr>
            <p:ph idx="1"/>
          </p:nvPr>
        </p:nvSpPr>
        <p:spPr/>
        <p:txBody>
          <a:bodyPr/>
          <a:lstStyle/>
          <a:p>
            <a:endParaRPr lang="en-AU"/>
          </a:p>
        </p:txBody>
      </p:sp>
      <p:pic>
        <p:nvPicPr>
          <p:cNvPr id="4" name="image4.jpg">
            <a:extLst>
              <a:ext uri="{FF2B5EF4-FFF2-40B4-BE49-F238E27FC236}">
                <a16:creationId xmlns:a16="http://schemas.microsoft.com/office/drawing/2014/main" id="{F9B0D011-5D13-4EBA-BBE7-2144F8822EBE}"/>
              </a:ext>
            </a:extLst>
          </p:cNvPr>
          <p:cNvPicPr/>
          <p:nvPr/>
        </p:nvPicPr>
        <p:blipFill>
          <a:blip r:embed="rId3"/>
          <a:srcRect/>
          <a:stretch>
            <a:fillRect/>
          </a:stretch>
        </p:blipFill>
        <p:spPr>
          <a:xfrm>
            <a:off x="1067622" y="205667"/>
            <a:ext cx="10286178" cy="6652333"/>
          </a:xfrm>
          <a:prstGeom prst="rect">
            <a:avLst/>
          </a:prstGeom>
          <a:ln/>
        </p:spPr>
      </p:pic>
      <p:sp>
        <p:nvSpPr>
          <p:cNvPr id="5" name="TextBox 4">
            <a:extLst>
              <a:ext uri="{FF2B5EF4-FFF2-40B4-BE49-F238E27FC236}">
                <a16:creationId xmlns:a16="http://schemas.microsoft.com/office/drawing/2014/main" id="{66BBFE72-FA6C-4DAA-8807-075FD420F524}"/>
              </a:ext>
            </a:extLst>
          </p:cNvPr>
          <p:cNvSpPr txBox="1"/>
          <p:nvPr/>
        </p:nvSpPr>
        <p:spPr>
          <a:xfrm>
            <a:off x="6629400" y="2286000"/>
            <a:ext cx="2438400" cy="369332"/>
          </a:xfrm>
          <a:prstGeom prst="rect">
            <a:avLst/>
          </a:prstGeom>
          <a:solidFill>
            <a:schemeClr val="bg1"/>
          </a:solidFill>
        </p:spPr>
        <p:txBody>
          <a:bodyPr wrap="square" rtlCol="0">
            <a:spAutoFit/>
          </a:bodyPr>
          <a:lstStyle/>
          <a:p>
            <a:r>
              <a:rPr lang="en-AU" dirty="0"/>
              <a:t>Decision</a:t>
            </a:r>
          </a:p>
        </p:txBody>
      </p:sp>
      <p:sp>
        <p:nvSpPr>
          <p:cNvPr id="6" name="TextBox 5">
            <a:extLst>
              <a:ext uri="{FF2B5EF4-FFF2-40B4-BE49-F238E27FC236}">
                <a16:creationId xmlns:a16="http://schemas.microsoft.com/office/drawing/2014/main" id="{4D4411C0-2AB0-42F3-8236-4031D697A562}"/>
              </a:ext>
            </a:extLst>
          </p:cNvPr>
          <p:cNvSpPr txBox="1"/>
          <p:nvPr/>
        </p:nvSpPr>
        <p:spPr>
          <a:xfrm>
            <a:off x="8001000" y="3680937"/>
            <a:ext cx="2438400" cy="369332"/>
          </a:xfrm>
          <a:prstGeom prst="rect">
            <a:avLst/>
          </a:prstGeom>
          <a:solidFill>
            <a:schemeClr val="bg1"/>
          </a:solidFill>
        </p:spPr>
        <p:txBody>
          <a:bodyPr wrap="square" rtlCol="0">
            <a:spAutoFit/>
          </a:bodyPr>
          <a:lstStyle/>
          <a:p>
            <a:r>
              <a:rPr lang="en-AU" dirty="0"/>
              <a:t>Decision</a:t>
            </a:r>
          </a:p>
        </p:txBody>
      </p:sp>
      <p:sp>
        <p:nvSpPr>
          <p:cNvPr id="7" name="TextBox 6">
            <a:extLst>
              <a:ext uri="{FF2B5EF4-FFF2-40B4-BE49-F238E27FC236}">
                <a16:creationId xmlns:a16="http://schemas.microsoft.com/office/drawing/2014/main" id="{71C5E104-0469-4D4E-8B47-935D0A18063F}"/>
              </a:ext>
            </a:extLst>
          </p:cNvPr>
          <p:cNvSpPr txBox="1"/>
          <p:nvPr/>
        </p:nvSpPr>
        <p:spPr>
          <a:xfrm>
            <a:off x="9385300" y="4928950"/>
            <a:ext cx="2438400" cy="369332"/>
          </a:xfrm>
          <a:prstGeom prst="rect">
            <a:avLst/>
          </a:prstGeom>
          <a:solidFill>
            <a:schemeClr val="bg1"/>
          </a:solidFill>
        </p:spPr>
        <p:txBody>
          <a:bodyPr wrap="square" rtlCol="0">
            <a:spAutoFit/>
          </a:bodyPr>
          <a:lstStyle/>
          <a:p>
            <a:r>
              <a:rPr lang="en-AU" dirty="0"/>
              <a:t>Decision</a:t>
            </a:r>
          </a:p>
        </p:txBody>
      </p:sp>
    </p:spTree>
    <p:extLst>
      <p:ext uri="{BB962C8B-B14F-4D97-AF65-F5344CB8AC3E}">
        <p14:creationId xmlns:p14="http://schemas.microsoft.com/office/powerpoint/2010/main" val="130847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E481F-F441-409F-A463-7D0533BEEC5F}"/>
              </a:ext>
            </a:extLst>
          </p:cNvPr>
          <p:cNvSpPr>
            <a:spLocks noGrp="1"/>
          </p:cNvSpPr>
          <p:nvPr>
            <p:ph type="title"/>
          </p:nvPr>
        </p:nvSpPr>
        <p:spPr/>
        <p:txBody>
          <a:bodyPr/>
          <a:lstStyle/>
          <a:p>
            <a:r>
              <a:rPr lang="en-AU" dirty="0"/>
              <a:t>General methods</a:t>
            </a:r>
          </a:p>
        </p:txBody>
      </p:sp>
      <p:sp>
        <p:nvSpPr>
          <p:cNvPr id="3" name="Content Placeholder 2">
            <a:extLst>
              <a:ext uri="{FF2B5EF4-FFF2-40B4-BE49-F238E27FC236}">
                <a16:creationId xmlns:a16="http://schemas.microsoft.com/office/drawing/2014/main" id="{9D346772-AC00-42EC-95C6-2C23A9538C5A}"/>
              </a:ext>
            </a:extLst>
          </p:cNvPr>
          <p:cNvSpPr>
            <a:spLocks noGrp="1"/>
          </p:cNvSpPr>
          <p:nvPr>
            <p:ph idx="1"/>
          </p:nvPr>
        </p:nvSpPr>
        <p:spPr>
          <a:xfrm>
            <a:off x="1066800" y="2346324"/>
            <a:ext cx="10515600" cy="3273426"/>
          </a:xfrm>
        </p:spPr>
        <p:txBody>
          <a:bodyPr>
            <a:normAutofit/>
          </a:bodyPr>
          <a:lstStyle/>
          <a:p>
            <a:pPr>
              <a:lnSpc>
                <a:spcPct val="100000"/>
              </a:lnSpc>
              <a:spcBef>
                <a:spcPts val="0"/>
              </a:spcBef>
              <a:spcAft>
                <a:spcPts val="1200"/>
              </a:spcAft>
              <a:buSzPct val="69000"/>
              <a:buFont typeface="Wingdings" panose="05000000000000000000" pitchFamily="2" charset="2"/>
              <a:buChar char="v"/>
            </a:pPr>
            <a:r>
              <a:rPr lang="en-AU" sz="2600" dirty="0">
                <a:latin typeface="Corbel" panose="020B0503020204020204" pitchFamily="34" charset="0"/>
              </a:rPr>
              <a:t>Each trial, we present one image, and ask 20 questions </a:t>
            </a:r>
          </a:p>
          <a:p>
            <a:pPr>
              <a:lnSpc>
                <a:spcPct val="100000"/>
              </a:lnSpc>
              <a:spcBef>
                <a:spcPts val="0"/>
              </a:spcBef>
              <a:spcAft>
                <a:spcPts val="1200"/>
              </a:spcAft>
              <a:buSzPct val="69000"/>
              <a:buFont typeface="Wingdings" panose="05000000000000000000" pitchFamily="2" charset="2"/>
              <a:buChar char="v"/>
            </a:pPr>
            <a:r>
              <a:rPr lang="en-AU" sz="2600" dirty="0">
                <a:latin typeface="Corbel" panose="020B0503020204020204" pitchFamily="34" charset="0"/>
              </a:rPr>
              <a:t>Accuracy in endorsing patches from the image, and rejecting patches not from the image </a:t>
            </a:r>
            <a:r>
              <a:rPr lang="en-AU" sz="2600" dirty="0">
                <a:latin typeface="Corbel" panose="020B0503020204020204" pitchFamily="34" charset="0"/>
                <a:sym typeface="Wingdings" panose="05000000000000000000" pitchFamily="2" charset="2"/>
              </a:rPr>
              <a:t> informativeness of image perception</a:t>
            </a:r>
            <a:endParaRPr lang="en-AU" sz="2600" dirty="0">
              <a:latin typeface="Corbel" panose="020B0503020204020204" pitchFamily="34" charset="0"/>
            </a:endParaRPr>
          </a:p>
          <a:p>
            <a:pPr>
              <a:lnSpc>
                <a:spcPct val="100000"/>
              </a:lnSpc>
              <a:spcBef>
                <a:spcPts val="0"/>
              </a:spcBef>
              <a:spcAft>
                <a:spcPts val="1200"/>
              </a:spcAft>
              <a:buSzPct val="69000"/>
              <a:buFont typeface="Wingdings" panose="05000000000000000000" pitchFamily="2" charset="2"/>
              <a:buChar char="v"/>
            </a:pPr>
            <a:r>
              <a:rPr lang="en-AU" sz="2600" dirty="0">
                <a:latin typeface="Corbel" panose="020B0503020204020204" pitchFamily="34" charset="0"/>
              </a:rPr>
              <a:t>15 participants, each completed 80 trials of computer-based patch recognition task</a:t>
            </a:r>
          </a:p>
          <a:p>
            <a:pPr>
              <a:lnSpc>
                <a:spcPct val="100000"/>
              </a:lnSpc>
              <a:spcBef>
                <a:spcPts val="0"/>
              </a:spcBef>
              <a:spcAft>
                <a:spcPts val="1200"/>
              </a:spcAft>
              <a:buSzPct val="69000"/>
              <a:buFont typeface="Wingdings" panose="05000000000000000000" pitchFamily="2" charset="2"/>
              <a:buChar char="v"/>
            </a:pPr>
            <a:endParaRPr lang="en-AU" sz="2600" dirty="0">
              <a:latin typeface="Corbel" panose="020B0503020204020204" pitchFamily="34" charset="0"/>
            </a:endParaRPr>
          </a:p>
          <a:p>
            <a:pPr>
              <a:lnSpc>
                <a:spcPct val="100000"/>
              </a:lnSpc>
              <a:spcBef>
                <a:spcPts val="0"/>
              </a:spcBef>
              <a:buSzPct val="69000"/>
              <a:buFont typeface="Wingdings" panose="05000000000000000000" pitchFamily="2" charset="2"/>
              <a:buChar char="v"/>
            </a:pPr>
            <a:endParaRPr lang="en-AU" sz="2000" dirty="0">
              <a:latin typeface="Corbel" panose="020B0503020204020204" pitchFamily="34" charset="0"/>
              <a:sym typeface="Wingdings" panose="05000000000000000000" pitchFamily="2" charset="2"/>
            </a:endParaRPr>
          </a:p>
        </p:txBody>
      </p:sp>
    </p:spTree>
    <p:extLst>
      <p:ext uri="{BB962C8B-B14F-4D97-AF65-F5344CB8AC3E}">
        <p14:creationId xmlns:p14="http://schemas.microsoft.com/office/powerpoint/2010/main" val="205021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53C1D-9E09-4F20-AA1C-E287B8326FBF}"/>
              </a:ext>
            </a:extLst>
          </p:cNvPr>
          <p:cNvSpPr>
            <a:spLocks noGrp="1"/>
          </p:cNvSpPr>
          <p:nvPr>
            <p:ph type="title"/>
          </p:nvPr>
        </p:nvSpPr>
        <p:spPr>
          <a:xfrm>
            <a:off x="838200" y="301804"/>
            <a:ext cx="10515600" cy="1325563"/>
          </a:xfrm>
        </p:spPr>
        <p:txBody>
          <a:bodyPr/>
          <a:lstStyle/>
          <a:p>
            <a:r>
              <a:rPr lang="en-AU" dirty="0"/>
              <a:t>Levels of differentiation</a:t>
            </a:r>
          </a:p>
        </p:txBody>
      </p:sp>
      <p:sp>
        <p:nvSpPr>
          <p:cNvPr id="20" name="TextBox 19">
            <a:extLst>
              <a:ext uri="{FF2B5EF4-FFF2-40B4-BE49-F238E27FC236}">
                <a16:creationId xmlns:a16="http://schemas.microsoft.com/office/drawing/2014/main" id="{75F9C0C4-94B6-47E2-BFBA-D5704CA4B9E2}"/>
              </a:ext>
            </a:extLst>
          </p:cNvPr>
          <p:cNvSpPr txBox="1"/>
          <p:nvPr/>
        </p:nvSpPr>
        <p:spPr>
          <a:xfrm>
            <a:off x="838200" y="1654534"/>
            <a:ext cx="10642600" cy="984885"/>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AU" sz="2400" dirty="0">
                <a:latin typeface="Corbel" panose="020B0503020204020204" pitchFamily="34" charset="0"/>
              </a:rPr>
              <a:t>Two types of patches absent in the image, to be compared with present patches</a:t>
            </a:r>
          </a:p>
          <a:p>
            <a:pPr marL="285750" indent="-285750">
              <a:spcBef>
                <a:spcPts val="1200"/>
              </a:spcBef>
              <a:buFont typeface="Arial" panose="020B0604020202020204" pitchFamily="34" charset="0"/>
              <a:buChar char="•"/>
            </a:pPr>
            <a:r>
              <a:rPr lang="en-AU" sz="2400" dirty="0">
                <a:latin typeface="Corbel" panose="020B0503020204020204" pitchFamily="34" charset="0"/>
              </a:rPr>
              <a:t>Examine general and fine-grained differentiation ability </a:t>
            </a:r>
          </a:p>
        </p:txBody>
      </p:sp>
      <p:pic>
        <p:nvPicPr>
          <p:cNvPr id="21" name="Picture 20">
            <a:extLst>
              <a:ext uri="{FF2B5EF4-FFF2-40B4-BE49-F238E27FC236}">
                <a16:creationId xmlns:a16="http://schemas.microsoft.com/office/drawing/2014/main" id="{43ABDCC1-52F4-4251-B9AA-E620A10E45AC}"/>
              </a:ext>
            </a:extLst>
          </p:cNvPr>
          <p:cNvPicPr>
            <a:picLocks noChangeAspect="1"/>
          </p:cNvPicPr>
          <p:nvPr/>
        </p:nvPicPr>
        <p:blipFill>
          <a:blip r:embed="rId3"/>
          <a:stretch>
            <a:fillRect/>
          </a:stretch>
        </p:blipFill>
        <p:spPr>
          <a:xfrm>
            <a:off x="4858756" y="3197719"/>
            <a:ext cx="6279891" cy="3358477"/>
          </a:xfrm>
          <a:prstGeom prst="rect">
            <a:avLst/>
          </a:prstGeom>
        </p:spPr>
      </p:pic>
      <p:pic>
        <p:nvPicPr>
          <p:cNvPr id="22" name="Picture 21">
            <a:extLst>
              <a:ext uri="{FF2B5EF4-FFF2-40B4-BE49-F238E27FC236}">
                <a16:creationId xmlns:a16="http://schemas.microsoft.com/office/drawing/2014/main" id="{39B198BF-5EA9-4F3B-B6AF-95F2F7F431B8}"/>
              </a:ext>
            </a:extLst>
          </p:cNvPr>
          <p:cNvPicPr>
            <a:picLocks noChangeAspect="1"/>
          </p:cNvPicPr>
          <p:nvPr/>
        </p:nvPicPr>
        <p:blipFill>
          <a:blip r:embed="rId4"/>
          <a:stretch>
            <a:fillRect/>
          </a:stretch>
        </p:blipFill>
        <p:spPr>
          <a:xfrm>
            <a:off x="1529230" y="2970600"/>
            <a:ext cx="3559335" cy="3481958"/>
          </a:xfrm>
          <a:prstGeom prst="rect">
            <a:avLst/>
          </a:prstGeom>
        </p:spPr>
      </p:pic>
    </p:spTree>
    <p:extLst>
      <p:ext uri="{BB962C8B-B14F-4D97-AF65-F5344CB8AC3E}">
        <p14:creationId xmlns:p14="http://schemas.microsoft.com/office/powerpoint/2010/main" val="198197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53C1D-9E09-4F20-AA1C-E287B8326FBF}"/>
              </a:ext>
            </a:extLst>
          </p:cNvPr>
          <p:cNvSpPr>
            <a:spLocks noGrp="1"/>
          </p:cNvSpPr>
          <p:nvPr>
            <p:ph type="title"/>
          </p:nvPr>
        </p:nvSpPr>
        <p:spPr>
          <a:xfrm>
            <a:off x="524656" y="301804"/>
            <a:ext cx="10829144" cy="1325563"/>
          </a:xfrm>
        </p:spPr>
        <p:txBody>
          <a:bodyPr/>
          <a:lstStyle/>
          <a:p>
            <a:r>
              <a:rPr lang="en-AU" dirty="0"/>
              <a:t>General differentiation</a:t>
            </a:r>
          </a:p>
        </p:txBody>
      </p:sp>
      <p:pic>
        <p:nvPicPr>
          <p:cNvPr id="3" name="Picture 2">
            <a:extLst>
              <a:ext uri="{FF2B5EF4-FFF2-40B4-BE49-F238E27FC236}">
                <a16:creationId xmlns:a16="http://schemas.microsoft.com/office/drawing/2014/main" id="{295DBD52-704F-40B8-A497-8F59CF95A0AB}"/>
              </a:ext>
            </a:extLst>
          </p:cNvPr>
          <p:cNvPicPr>
            <a:picLocks noChangeAspect="1"/>
          </p:cNvPicPr>
          <p:nvPr/>
        </p:nvPicPr>
        <p:blipFill>
          <a:blip r:embed="rId3"/>
          <a:stretch>
            <a:fillRect/>
          </a:stretch>
        </p:blipFill>
        <p:spPr>
          <a:xfrm>
            <a:off x="1948493" y="1716267"/>
            <a:ext cx="8498214" cy="4544833"/>
          </a:xfrm>
          <a:prstGeom prst="rect">
            <a:avLst/>
          </a:prstGeom>
        </p:spPr>
      </p:pic>
    </p:spTree>
    <p:extLst>
      <p:ext uri="{BB962C8B-B14F-4D97-AF65-F5344CB8AC3E}">
        <p14:creationId xmlns:p14="http://schemas.microsoft.com/office/powerpoint/2010/main" val="3181273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D36C-138D-4DA3-A557-4D9486533C50}"/>
              </a:ext>
            </a:extLst>
          </p:cNvPr>
          <p:cNvSpPr>
            <a:spLocks noGrp="1"/>
          </p:cNvSpPr>
          <p:nvPr>
            <p:ph type="title"/>
          </p:nvPr>
        </p:nvSpPr>
        <p:spPr>
          <a:xfrm>
            <a:off x="838200" y="279122"/>
            <a:ext cx="10515600" cy="1325563"/>
          </a:xfrm>
        </p:spPr>
        <p:txBody>
          <a:bodyPr/>
          <a:lstStyle/>
          <a:p>
            <a:r>
              <a:rPr lang="en-AU" dirty="0">
                <a:cs typeface="Times New Roman" panose="02020603050405020304" pitchFamily="18" charset="0"/>
              </a:rPr>
              <a:t>General differentiation</a:t>
            </a:r>
          </a:p>
        </p:txBody>
      </p:sp>
      <p:sp>
        <p:nvSpPr>
          <p:cNvPr id="9" name="Content Placeholder 8">
            <a:extLst>
              <a:ext uri="{FF2B5EF4-FFF2-40B4-BE49-F238E27FC236}">
                <a16:creationId xmlns:a16="http://schemas.microsoft.com/office/drawing/2014/main" id="{B6B92B96-2B72-4FF0-82FF-0DD543E0C34C}"/>
              </a:ext>
            </a:extLst>
          </p:cNvPr>
          <p:cNvSpPr>
            <a:spLocks noGrp="1"/>
          </p:cNvSpPr>
          <p:nvPr>
            <p:ph idx="1"/>
          </p:nvPr>
        </p:nvSpPr>
        <p:spPr>
          <a:xfrm>
            <a:off x="778240" y="1483331"/>
            <a:ext cx="10698148" cy="1435724"/>
          </a:xfrm>
        </p:spPr>
        <p:txBody>
          <a:bodyPr>
            <a:normAutofit/>
          </a:bodyPr>
          <a:lstStyle/>
          <a:p>
            <a:r>
              <a:rPr lang="en-AU" dirty="0">
                <a:latin typeface="Corbel" panose="020B0503020204020204" pitchFamily="34" charset="0"/>
                <a:cs typeface="Times New Roman" panose="02020603050405020304" pitchFamily="18" charset="0"/>
              </a:rPr>
              <a:t>Patches cut from the image (i.e. contents present) </a:t>
            </a:r>
            <a:r>
              <a:rPr lang="en-AU" dirty="0" err="1">
                <a:latin typeface="Corbel" panose="020B0503020204020204" pitchFamily="34" charset="0"/>
                <a:cs typeface="Times New Roman" panose="02020603050405020304" pitchFamily="18" charset="0"/>
              </a:rPr>
              <a:t>v.s</a:t>
            </a:r>
            <a:r>
              <a:rPr lang="en-AU" dirty="0">
                <a:latin typeface="Corbel" panose="020B0503020204020204" pitchFamily="34" charset="0"/>
                <a:cs typeface="Times New Roman" panose="02020603050405020304" pitchFamily="18" charset="0"/>
              </a:rPr>
              <a:t>. patches cut from images from a different image set (i.e. contents absent)</a:t>
            </a:r>
          </a:p>
        </p:txBody>
      </p:sp>
      <p:pic>
        <p:nvPicPr>
          <p:cNvPr id="6" name="Picture 5">
            <a:extLst>
              <a:ext uri="{FF2B5EF4-FFF2-40B4-BE49-F238E27FC236}">
                <a16:creationId xmlns:a16="http://schemas.microsoft.com/office/drawing/2014/main" id="{101BFF7A-7E09-4766-AA0D-A2CEED26A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725" y="2781998"/>
            <a:ext cx="3303140" cy="3303140"/>
          </a:xfrm>
          <a:prstGeom prst="rect">
            <a:avLst/>
          </a:prstGeom>
        </p:spPr>
      </p:pic>
      <p:grpSp>
        <p:nvGrpSpPr>
          <p:cNvPr id="8" name="Group 7">
            <a:extLst>
              <a:ext uri="{FF2B5EF4-FFF2-40B4-BE49-F238E27FC236}">
                <a16:creationId xmlns:a16="http://schemas.microsoft.com/office/drawing/2014/main" id="{B349C60F-0D27-4E58-AAAD-8CE5C2D1CA97}"/>
              </a:ext>
            </a:extLst>
          </p:cNvPr>
          <p:cNvGrpSpPr/>
          <p:nvPr/>
        </p:nvGrpSpPr>
        <p:grpSpPr>
          <a:xfrm>
            <a:off x="1454982" y="2634807"/>
            <a:ext cx="3516625" cy="3507146"/>
            <a:chOff x="1198561" y="2540000"/>
            <a:chExt cx="3896705" cy="3886201"/>
          </a:xfrm>
        </p:grpSpPr>
        <p:pic>
          <p:nvPicPr>
            <p:cNvPr id="28" name="Content Placeholder 4">
              <a:extLst>
                <a:ext uri="{FF2B5EF4-FFF2-40B4-BE49-F238E27FC236}">
                  <a16:creationId xmlns:a16="http://schemas.microsoft.com/office/drawing/2014/main" id="{06C932F1-8D5A-48A5-BB05-73888A128B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7785" y="5237069"/>
              <a:ext cx="1189132" cy="1189132"/>
            </a:xfrm>
            <a:prstGeom prst="rect">
              <a:avLst/>
            </a:prstGeom>
          </p:spPr>
        </p:pic>
        <p:pic>
          <p:nvPicPr>
            <p:cNvPr id="29" name="Picture 28">
              <a:extLst>
                <a:ext uri="{FF2B5EF4-FFF2-40B4-BE49-F238E27FC236}">
                  <a16:creationId xmlns:a16="http://schemas.microsoft.com/office/drawing/2014/main" id="{453284D5-DE06-4A99-A2F2-76B81EF575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8562" y="2540001"/>
              <a:ext cx="1181097" cy="1181097"/>
            </a:xfrm>
            <a:prstGeom prst="rect">
              <a:avLst/>
            </a:prstGeom>
          </p:spPr>
        </p:pic>
        <p:pic>
          <p:nvPicPr>
            <p:cNvPr id="30" name="Picture 29">
              <a:extLst>
                <a:ext uri="{FF2B5EF4-FFF2-40B4-BE49-F238E27FC236}">
                  <a16:creationId xmlns:a16="http://schemas.microsoft.com/office/drawing/2014/main" id="{E8331B3A-DA24-4C82-B387-465F43EBC6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3812" y="2540001"/>
              <a:ext cx="1181097" cy="1181097"/>
            </a:xfrm>
            <a:prstGeom prst="rect">
              <a:avLst/>
            </a:prstGeom>
          </p:spPr>
        </p:pic>
        <p:pic>
          <p:nvPicPr>
            <p:cNvPr id="31" name="Picture 30">
              <a:extLst>
                <a:ext uri="{FF2B5EF4-FFF2-40B4-BE49-F238E27FC236}">
                  <a16:creationId xmlns:a16="http://schemas.microsoft.com/office/drawing/2014/main" id="{0D7A9730-968F-4D2A-8B06-47FFA70F5A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6134" y="2540000"/>
              <a:ext cx="1189132" cy="1181097"/>
            </a:xfrm>
            <a:prstGeom prst="rect">
              <a:avLst/>
            </a:prstGeom>
          </p:spPr>
        </p:pic>
        <p:pic>
          <p:nvPicPr>
            <p:cNvPr id="32" name="Picture 31">
              <a:extLst>
                <a:ext uri="{FF2B5EF4-FFF2-40B4-BE49-F238E27FC236}">
                  <a16:creationId xmlns:a16="http://schemas.microsoft.com/office/drawing/2014/main" id="{08362C1F-B25B-4832-BF0B-C291C0D6FD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8561" y="3888492"/>
              <a:ext cx="1181097" cy="1181097"/>
            </a:xfrm>
            <a:prstGeom prst="rect">
              <a:avLst/>
            </a:prstGeom>
          </p:spPr>
        </p:pic>
        <p:pic>
          <p:nvPicPr>
            <p:cNvPr id="33" name="Picture 32">
              <a:extLst>
                <a:ext uri="{FF2B5EF4-FFF2-40B4-BE49-F238E27FC236}">
                  <a16:creationId xmlns:a16="http://schemas.microsoft.com/office/drawing/2014/main" id="{3F37DE3C-4774-448A-9796-258D49E1E5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63811" y="3888492"/>
              <a:ext cx="1181097" cy="1181097"/>
            </a:xfrm>
            <a:prstGeom prst="rect">
              <a:avLst/>
            </a:prstGeom>
          </p:spPr>
        </p:pic>
        <p:pic>
          <p:nvPicPr>
            <p:cNvPr id="35" name="Picture 34">
              <a:extLst>
                <a:ext uri="{FF2B5EF4-FFF2-40B4-BE49-F238E27FC236}">
                  <a16:creationId xmlns:a16="http://schemas.microsoft.com/office/drawing/2014/main" id="{94C3499F-9A87-48E2-8E19-C73A275B02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06134" y="3888492"/>
              <a:ext cx="1189132" cy="1181097"/>
            </a:xfrm>
            <a:prstGeom prst="rect">
              <a:avLst/>
            </a:prstGeom>
          </p:spPr>
        </p:pic>
        <p:pic>
          <p:nvPicPr>
            <p:cNvPr id="36" name="Picture 35">
              <a:extLst>
                <a:ext uri="{FF2B5EF4-FFF2-40B4-BE49-F238E27FC236}">
                  <a16:creationId xmlns:a16="http://schemas.microsoft.com/office/drawing/2014/main" id="{A8D913E3-FF75-480F-BEEF-20C6B2A09B5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98561" y="5237069"/>
              <a:ext cx="1181097" cy="1189132"/>
            </a:xfrm>
            <a:prstGeom prst="rect">
              <a:avLst/>
            </a:prstGeom>
          </p:spPr>
        </p:pic>
        <p:pic>
          <p:nvPicPr>
            <p:cNvPr id="37" name="Picture 36">
              <a:extLst>
                <a:ext uri="{FF2B5EF4-FFF2-40B4-BE49-F238E27FC236}">
                  <a16:creationId xmlns:a16="http://schemas.microsoft.com/office/drawing/2014/main" id="{EC4246D6-2292-4235-8CFB-EC4BDF36FD7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43173" y="5237069"/>
              <a:ext cx="1181097" cy="1189132"/>
            </a:xfrm>
            <a:prstGeom prst="rect">
              <a:avLst/>
            </a:prstGeom>
          </p:spPr>
        </p:pic>
      </p:grpSp>
    </p:spTree>
    <p:extLst>
      <p:ext uri="{BB962C8B-B14F-4D97-AF65-F5344CB8AC3E}">
        <p14:creationId xmlns:p14="http://schemas.microsoft.com/office/powerpoint/2010/main" val="402816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D36C-138D-4DA3-A557-4D9486533C50}"/>
              </a:ext>
            </a:extLst>
          </p:cNvPr>
          <p:cNvSpPr>
            <a:spLocks noGrp="1"/>
          </p:cNvSpPr>
          <p:nvPr>
            <p:ph type="title"/>
          </p:nvPr>
        </p:nvSpPr>
        <p:spPr>
          <a:xfrm>
            <a:off x="838200" y="279122"/>
            <a:ext cx="10515600" cy="1325563"/>
          </a:xfrm>
        </p:spPr>
        <p:txBody>
          <a:bodyPr/>
          <a:lstStyle/>
          <a:p>
            <a:r>
              <a:rPr lang="en-AU" dirty="0">
                <a:cs typeface="Times New Roman" panose="02020603050405020304" pitchFamily="18" charset="0"/>
              </a:rPr>
              <a:t>General differentiation</a:t>
            </a:r>
          </a:p>
        </p:txBody>
      </p:sp>
      <p:sp>
        <p:nvSpPr>
          <p:cNvPr id="9" name="Content Placeholder 8">
            <a:extLst>
              <a:ext uri="{FF2B5EF4-FFF2-40B4-BE49-F238E27FC236}">
                <a16:creationId xmlns:a16="http://schemas.microsoft.com/office/drawing/2014/main" id="{B6B92B96-2B72-4FF0-82FF-0DD543E0C34C}"/>
              </a:ext>
            </a:extLst>
          </p:cNvPr>
          <p:cNvSpPr>
            <a:spLocks noGrp="1"/>
          </p:cNvSpPr>
          <p:nvPr>
            <p:ph idx="1"/>
          </p:nvPr>
        </p:nvSpPr>
        <p:spPr>
          <a:xfrm>
            <a:off x="778240" y="1483331"/>
            <a:ext cx="10698148" cy="1435724"/>
          </a:xfrm>
        </p:spPr>
        <p:txBody>
          <a:bodyPr>
            <a:normAutofit/>
          </a:bodyPr>
          <a:lstStyle/>
          <a:p>
            <a:r>
              <a:rPr lang="en-AU" dirty="0">
                <a:latin typeface="Corbel" panose="020B0503020204020204" pitchFamily="34" charset="0"/>
                <a:cs typeface="Times New Roman" panose="02020603050405020304" pitchFamily="18" charset="0"/>
              </a:rPr>
              <a:t>Patches cut from the image (i.e. contents present) </a:t>
            </a:r>
            <a:r>
              <a:rPr lang="en-AU" dirty="0" err="1">
                <a:latin typeface="Corbel" panose="020B0503020204020204" pitchFamily="34" charset="0"/>
                <a:cs typeface="Times New Roman" panose="02020603050405020304" pitchFamily="18" charset="0"/>
              </a:rPr>
              <a:t>v.s</a:t>
            </a:r>
            <a:r>
              <a:rPr lang="en-AU" dirty="0">
                <a:latin typeface="Corbel" panose="020B0503020204020204" pitchFamily="34" charset="0"/>
                <a:cs typeface="Times New Roman" panose="02020603050405020304" pitchFamily="18" charset="0"/>
              </a:rPr>
              <a:t>. patches cut from images from a different image set (i.e. contents absent)</a:t>
            </a:r>
          </a:p>
        </p:txBody>
      </p:sp>
      <p:grpSp>
        <p:nvGrpSpPr>
          <p:cNvPr id="15" name="Group 14">
            <a:extLst>
              <a:ext uri="{FF2B5EF4-FFF2-40B4-BE49-F238E27FC236}">
                <a16:creationId xmlns:a16="http://schemas.microsoft.com/office/drawing/2014/main" id="{0E8A47D9-B8E0-49F1-814D-895C1E6005B5}"/>
              </a:ext>
            </a:extLst>
          </p:cNvPr>
          <p:cNvGrpSpPr/>
          <p:nvPr/>
        </p:nvGrpSpPr>
        <p:grpSpPr>
          <a:xfrm>
            <a:off x="5576991" y="2685607"/>
            <a:ext cx="5529640" cy="3410287"/>
            <a:chOff x="5910976" y="3057433"/>
            <a:chExt cx="5867445" cy="3618619"/>
          </a:xfrm>
        </p:grpSpPr>
        <p:sp>
          <p:nvSpPr>
            <p:cNvPr id="16" name="TextBox 15">
              <a:extLst>
                <a:ext uri="{FF2B5EF4-FFF2-40B4-BE49-F238E27FC236}">
                  <a16:creationId xmlns:a16="http://schemas.microsoft.com/office/drawing/2014/main" id="{090EFBDC-24C0-49E4-AF1E-EE73BFCC791C}"/>
                </a:ext>
              </a:extLst>
            </p:cNvPr>
            <p:cNvSpPr txBox="1"/>
            <p:nvPr/>
          </p:nvSpPr>
          <p:spPr>
            <a:xfrm>
              <a:off x="5910976" y="4386827"/>
              <a:ext cx="1057898" cy="523220"/>
            </a:xfrm>
            <a:prstGeom prst="rect">
              <a:avLst/>
            </a:prstGeom>
            <a:noFill/>
          </p:spPr>
          <p:txBody>
            <a:bodyPr wrap="square" rtlCol="0">
              <a:spAutoFit/>
            </a:bodyPr>
            <a:lstStyle/>
            <a:p>
              <a:r>
                <a:rPr lang="en-AU" sz="2800" b="1" dirty="0">
                  <a:solidFill>
                    <a:schemeClr val="accent1">
                      <a:lumMod val="75000"/>
                    </a:schemeClr>
                  </a:solidFill>
                </a:rPr>
                <a:t>V.S.</a:t>
              </a:r>
            </a:p>
          </p:txBody>
        </p:sp>
        <p:pic>
          <p:nvPicPr>
            <p:cNvPr id="17" name="Picture 16">
              <a:extLst>
                <a:ext uri="{FF2B5EF4-FFF2-40B4-BE49-F238E27FC236}">
                  <a16:creationId xmlns:a16="http://schemas.microsoft.com/office/drawing/2014/main" id="{76F8CDA5-2501-4B47-B800-2D755A08F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1501" y="3230237"/>
              <a:ext cx="1038335" cy="1038335"/>
            </a:xfrm>
            <a:prstGeom prst="rect">
              <a:avLst/>
            </a:prstGeom>
          </p:spPr>
        </p:pic>
        <p:pic>
          <p:nvPicPr>
            <p:cNvPr id="18" name="Picture 17">
              <a:extLst>
                <a:ext uri="{FF2B5EF4-FFF2-40B4-BE49-F238E27FC236}">
                  <a16:creationId xmlns:a16="http://schemas.microsoft.com/office/drawing/2014/main" id="{00E798C0-D21C-48AD-AEA4-033FC48F4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4905" y="5306907"/>
              <a:ext cx="1038336" cy="1038336"/>
            </a:xfrm>
            <a:prstGeom prst="rect">
              <a:avLst/>
            </a:prstGeom>
          </p:spPr>
        </p:pic>
        <p:pic>
          <p:nvPicPr>
            <p:cNvPr id="19" name="Picture 18">
              <a:extLst>
                <a:ext uri="{FF2B5EF4-FFF2-40B4-BE49-F238E27FC236}">
                  <a16:creationId xmlns:a16="http://schemas.microsoft.com/office/drawing/2014/main" id="{CD1BAB70-59CA-417D-BACD-F95E8A7615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9901" y="3057433"/>
              <a:ext cx="1038335" cy="1038335"/>
            </a:xfrm>
            <a:prstGeom prst="rect">
              <a:avLst/>
            </a:prstGeom>
          </p:spPr>
        </p:pic>
        <p:pic>
          <p:nvPicPr>
            <p:cNvPr id="20" name="Picture 19">
              <a:extLst>
                <a:ext uri="{FF2B5EF4-FFF2-40B4-BE49-F238E27FC236}">
                  <a16:creationId xmlns:a16="http://schemas.microsoft.com/office/drawing/2014/main" id="{02466D28-CAAE-4CA2-B101-7D20BFAA56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3278" y="4419368"/>
              <a:ext cx="1038335" cy="1038335"/>
            </a:xfrm>
            <a:prstGeom prst="rect">
              <a:avLst/>
            </a:prstGeom>
          </p:spPr>
        </p:pic>
        <p:pic>
          <p:nvPicPr>
            <p:cNvPr id="21" name="Picture 20">
              <a:extLst>
                <a:ext uri="{FF2B5EF4-FFF2-40B4-BE49-F238E27FC236}">
                  <a16:creationId xmlns:a16="http://schemas.microsoft.com/office/drawing/2014/main" id="{1C40B3CA-50DF-4F26-AB1F-BEEC5722BA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7864" y="3791536"/>
              <a:ext cx="1038335" cy="1038335"/>
            </a:xfrm>
            <a:prstGeom prst="rect">
              <a:avLst/>
            </a:prstGeom>
          </p:spPr>
        </p:pic>
        <p:pic>
          <p:nvPicPr>
            <p:cNvPr id="22" name="Picture 21">
              <a:extLst>
                <a:ext uri="{FF2B5EF4-FFF2-40B4-BE49-F238E27FC236}">
                  <a16:creationId xmlns:a16="http://schemas.microsoft.com/office/drawing/2014/main" id="{1D5A8393-B103-46FB-A7F0-51D3790784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70494" y="3429000"/>
              <a:ext cx="1038336" cy="1038336"/>
            </a:xfrm>
            <a:prstGeom prst="rect">
              <a:avLst/>
            </a:prstGeom>
          </p:spPr>
        </p:pic>
        <p:pic>
          <p:nvPicPr>
            <p:cNvPr id="23" name="Picture 22">
              <a:extLst>
                <a:ext uri="{FF2B5EF4-FFF2-40B4-BE49-F238E27FC236}">
                  <a16:creationId xmlns:a16="http://schemas.microsoft.com/office/drawing/2014/main" id="{5A5B6CEB-DB74-4BAF-B794-E58708749D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54151" y="4741719"/>
              <a:ext cx="1038335" cy="1038335"/>
            </a:xfrm>
            <a:prstGeom prst="rect">
              <a:avLst/>
            </a:prstGeom>
          </p:spPr>
        </p:pic>
        <p:pic>
          <p:nvPicPr>
            <p:cNvPr id="24" name="Picture 23">
              <a:extLst>
                <a:ext uri="{FF2B5EF4-FFF2-40B4-BE49-F238E27FC236}">
                  <a16:creationId xmlns:a16="http://schemas.microsoft.com/office/drawing/2014/main" id="{2C642BA2-91D1-48FE-8059-7081C4E4D4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52310" y="4622845"/>
              <a:ext cx="972769" cy="972746"/>
            </a:xfrm>
            <a:prstGeom prst="rect">
              <a:avLst/>
            </a:prstGeom>
          </p:spPr>
        </p:pic>
        <p:sp>
          <p:nvSpPr>
            <p:cNvPr id="25" name="TextBox 24">
              <a:extLst>
                <a:ext uri="{FF2B5EF4-FFF2-40B4-BE49-F238E27FC236}">
                  <a16:creationId xmlns:a16="http://schemas.microsoft.com/office/drawing/2014/main" id="{F02B5379-5A99-414E-8B35-AD6F745D096E}"/>
                </a:ext>
              </a:extLst>
            </p:cNvPr>
            <p:cNvSpPr txBox="1"/>
            <p:nvPr/>
          </p:nvSpPr>
          <p:spPr>
            <a:xfrm>
              <a:off x="7972389" y="5859606"/>
              <a:ext cx="3806032" cy="816446"/>
            </a:xfrm>
            <a:prstGeom prst="rect">
              <a:avLst/>
            </a:prstGeom>
            <a:noFill/>
          </p:spPr>
          <p:txBody>
            <a:bodyPr wrap="square" rtlCol="0">
              <a:spAutoFit/>
            </a:bodyPr>
            <a:lstStyle/>
            <a:p>
              <a:pPr algn="ctr"/>
              <a:r>
                <a:rPr lang="en-AU" sz="2200" dirty="0">
                  <a:solidFill>
                    <a:srgbClr val="C00000"/>
                  </a:solidFill>
                </a:rPr>
                <a:t>15 Patches from a different image set (Nishimoto, 2015)</a:t>
              </a:r>
            </a:p>
          </p:txBody>
        </p:sp>
      </p:grpSp>
      <p:grpSp>
        <p:nvGrpSpPr>
          <p:cNvPr id="26" name="Group 25">
            <a:extLst>
              <a:ext uri="{FF2B5EF4-FFF2-40B4-BE49-F238E27FC236}">
                <a16:creationId xmlns:a16="http://schemas.microsoft.com/office/drawing/2014/main" id="{9DF4F0D0-D023-4A00-8B56-810E13B8975A}"/>
              </a:ext>
            </a:extLst>
          </p:cNvPr>
          <p:cNvGrpSpPr/>
          <p:nvPr/>
        </p:nvGrpSpPr>
        <p:grpSpPr>
          <a:xfrm>
            <a:off x="1275986" y="2835024"/>
            <a:ext cx="3909493" cy="3022598"/>
            <a:chOff x="550861" y="2690111"/>
            <a:chExt cx="3909493" cy="3022598"/>
          </a:xfrm>
        </p:grpSpPr>
        <p:pic>
          <p:nvPicPr>
            <p:cNvPr id="27" name="Picture 26">
              <a:extLst>
                <a:ext uri="{FF2B5EF4-FFF2-40B4-BE49-F238E27FC236}">
                  <a16:creationId xmlns:a16="http://schemas.microsoft.com/office/drawing/2014/main" id="{6B6F6778-84E2-4E33-8DFC-407C7EB8F0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04646" y="2690111"/>
              <a:ext cx="1193799" cy="1193799"/>
            </a:xfrm>
            <a:prstGeom prst="rect">
              <a:avLst/>
            </a:prstGeom>
          </p:spPr>
        </p:pic>
        <p:pic>
          <p:nvPicPr>
            <p:cNvPr id="34" name="Picture 33">
              <a:extLst>
                <a:ext uri="{FF2B5EF4-FFF2-40B4-BE49-F238E27FC236}">
                  <a16:creationId xmlns:a16="http://schemas.microsoft.com/office/drawing/2014/main" id="{B6F59AD0-EDD5-474C-9E23-B7204F2B09B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0861" y="3761490"/>
              <a:ext cx="1193799" cy="1193799"/>
            </a:xfrm>
            <a:prstGeom prst="rect">
              <a:avLst/>
            </a:prstGeom>
          </p:spPr>
        </p:pic>
        <p:pic>
          <p:nvPicPr>
            <p:cNvPr id="38" name="Picture 37">
              <a:extLst>
                <a:ext uri="{FF2B5EF4-FFF2-40B4-BE49-F238E27FC236}">
                  <a16:creationId xmlns:a16="http://schemas.microsoft.com/office/drawing/2014/main" id="{1E88A0EA-1E3E-44A7-B593-F9ECC36FFC3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58434" y="3761490"/>
              <a:ext cx="1201920" cy="1193799"/>
            </a:xfrm>
            <a:prstGeom prst="rect">
              <a:avLst/>
            </a:prstGeom>
          </p:spPr>
        </p:pic>
        <p:pic>
          <p:nvPicPr>
            <p:cNvPr id="39" name="Picture 38">
              <a:extLst>
                <a:ext uri="{FF2B5EF4-FFF2-40B4-BE49-F238E27FC236}">
                  <a16:creationId xmlns:a16="http://schemas.microsoft.com/office/drawing/2014/main" id="{7C24451C-F8E3-404F-A058-F03101664E1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04646" y="4510789"/>
              <a:ext cx="1193799" cy="1201920"/>
            </a:xfrm>
            <a:prstGeom prst="rect">
              <a:avLst/>
            </a:prstGeom>
          </p:spPr>
        </p:pic>
      </p:grpSp>
    </p:spTree>
    <p:extLst>
      <p:ext uri="{BB962C8B-B14F-4D97-AF65-F5344CB8AC3E}">
        <p14:creationId xmlns:p14="http://schemas.microsoft.com/office/powerpoint/2010/main" val="262610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029A1-D20A-442E-A926-BCCE1D89CB94}"/>
              </a:ext>
            </a:extLst>
          </p:cNvPr>
          <p:cNvSpPr>
            <a:spLocks noGrp="1"/>
          </p:cNvSpPr>
          <p:nvPr>
            <p:ph type="title"/>
          </p:nvPr>
        </p:nvSpPr>
        <p:spPr/>
        <p:txBody>
          <a:bodyPr/>
          <a:lstStyle/>
          <a:p>
            <a:r>
              <a:rPr lang="en-AU" dirty="0"/>
              <a:t>General differentiation: Results</a:t>
            </a:r>
          </a:p>
        </p:txBody>
      </p:sp>
      <p:pic>
        <p:nvPicPr>
          <p:cNvPr id="4" name="Picture 3">
            <a:extLst>
              <a:ext uri="{FF2B5EF4-FFF2-40B4-BE49-F238E27FC236}">
                <a16:creationId xmlns:a16="http://schemas.microsoft.com/office/drawing/2014/main" id="{73B82067-8FAD-4486-A846-0AEA0CD35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1900" y="1396854"/>
            <a:ext cx="7381453" cy="4127646"/>
          </a:xfrm>
          <a:prstGeom prst="rect">
            <a:avLst/>
          </a:prstGeom>
        </p:spPr>
      </p:pic>
      <p:pic>
        <p:nvPicPr>
          <p:cNvPr id="8" name="Picture 7">
            <a:extLst>
              <a:ext uri="{FF2B5EF4-FFF2-40B4-BE49-F238E27FC236}">
                <a16:creationId xmlns:a16="http://schemas.microsoft.com/office/drawing/2014/main" id="{674DDF89-8A0E-4D5E-BA5F-33E5D2E46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4971" y="5524500"/>
            <a:ext cx="1193799" cy="1193799"/>
          </a:xfrm>
          <a:prstGeom prst="rect">
            <a:avLst/>
          </a:prstGeom>
        </p:spPr>
      </p:pic>
      <p:pic>
        <p:nvPicPr>
          <p:cNvPr id="9" name="Picture 8">
            <a:extLst>
              <a:ext uri="{FF2B5EF4-FFF2-40B4-BE49-F238E27FC236}">
                <a16:creationId xmlns:a16="http://schemas.microsoft.com/office/drawing/2014/main" id="{EAC87CE1-0E00-4615-AF56-F45687FD91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2688" y="5524500"/>
            <a:ext cx="1193799" cy="1193800"/>
          </a:xfrm>
          <a:prstGeom prst="rect">
            <a:avLst/>
          </a:prstGeom>
        </p:spPr>
      </p:pic>
      <p:sp>
        <p:nvSpPr>
          <p:cNvPr id="10" name="TextBox 9">
            <a:extLst>
              <a:ext uri="{FF2B5EF4-FFF2-40B4-BE49-F238E27FC236}">
                <a16:creationId xmlns:a16="http://schemas.microsoft.com/office/drawing/2014/main" id="{78E5E699-8B91-4009-860D-59BF02534301}"/>
              </a:ext>
            </a:extLst>
          </p:cNvPr>
          <p:cNvSpPr txBox="1"/>
          <p:nvPr/>
        </p:nvSpPr>
        <p:spPr>
          <a:xfrm>
            <a:off x="5755680" y="2056755"/>
            <a:ext cx="1239440" cy="461665"/>
          </a:xfrm>
          <a:prstGeom prst="rect">
            <a:avLst/>
          </a:prstGeom>
          <a:noFill/>
        </p:spPr>
        <p:txBody>
          <a:bodyPr wrap="square" rtlCol="0">
            <a:spAutoFit/>
          </a:bodyPr>
          <a:lstStyle/>
          <a:p>
            <a:pPr>
              <a:spcBef>
                <a:spcPts val="1200"/>
              </a:spcBef>
            </a:pPr>
            <a:r>
              <a:rPr lang="en-AU" sz="2400" dirty="0">
                <a:latin typeface="Corbel" panose="020B0503020204020204" pitchFamily="34" charset="0"/>
              </a:rPr>
              <a:t>p&lt;.001</a:t>
            </a:r>
          </a:p>
        </p:txBody>
      </p:sp>
    </p:spTree>
    <p:extLst>
      <p:ext uri="{BB962C8B-B14F-4D97-AF65-F5344CB8AC3E}">
        <p14:creationId xmlns:p14="http://schemas.microsoft.com/office/powerpoint/2010/main" val="3417964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53C1D-9E09-4F20-AA1C-E287B8326FBF}"/>
              </a:ext>
            </a:extLst>
          </p:cNvPr>
          <p:cNvSpPr>
            <a:spLocks noGrp="1"/>
          </p:cNvSpPr>
          <p:nvPr>
            <p:ph type="title"/>
          </p:nvPr>
        </p:nvSpPr>
        <p:spPr>
          <a:xfrm>
            <a:off x="838200" y="301804"/>
            <a:ext cx="10515600" cy="1325563"/>
          </a:xfrm>
        </p:spPr>
        <p:txBody>
          <a:bodyPr/>
          <a:lstStyle/>
          <a:p>
            <a:r>
              <a:rPr lang="en-AU" dirty="0"/>
              <a:t>Fine-grained differentiation?</a:t>
            </a:r>
          </a:p>
        </p:txBody>
      </p:sp>
      <p:pic>
        <p:nvPicPr>
          <p:cNvPr id="4" name="Picture 3">
            <a:extLst>
              <a:ext uri="{FF2B5EF4-FFF2-40B4-BE49-F238E27FC236}">
                <a16:creationId xmlns:a16="http://schemas.microsoft.com/office/drawing/2014/main" id="{7DB5E3FA-1A04-4898-AC18-5EA7E98892F7}"/>
              </a:ext>
            </a:extLst>
          </p:cNvPr>
          <p:cNvPicPr>
            <a:picLocks noChangeAspect="1"/>
          </p:cNvPicPr>
          <p:nvPr/>
        </p:nvPicPr>
        <p:blipFill>
          <a:blip r:embed="rId3"/>
          <a:stretch>
            <a:fillRect/>
          </a:stretch>
        </p:blipFill>
        <p:spPr>
          <a:xfrm>
            <a:off x="2781189" y="1337955"/>
            <a:ext cx="7277211" cy="5328727"/>
          </a:xfrm>
          <a:prstGeom prst="rect">
            <a:avLst/>
          </a:prstGeom>
        </p:spPr>
      </p:pic>
    </p:spTree>
    <p:extLst>
      <p:ext uri="{BB962C8B-B14F-4D97-AF65-F5344CB8AC3E}">
        <p14:creationId xmlns:p14="http://schemas.microsoft.com/office/powerpoint/2010/main" val="197860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66FF9-6B79-4A34-807F-753CB613C3A9}"/>
              </a:ext>
            </a:extLst>
          </p:cNvPr>
          <p:cNvSpPr>
            <a:spLocks noGrp="1"/>
          </p:cNvSpPr>
          <p:nvPr>
            <p:ph type="title"/>
          </p:nvPr>
        </p:nvSpPr>
        <p:spPr>
          <a:xfrm>
            <a:off x="596900" y="369396"/>
            <a:ext cx="10515600" cy="1325563"/>
          </a:xfrm>
        </p:spPr>
        <p:txBody>
          <a:bodyPr/>
          <a:lstStyle/>
          <a:p>
            <a:r>
              <a:rPr lang="en-AU" altLang="zh-CN" dirty="0">
                <a:cs typeface="Times New Roman" panose="02020603050405020304" pitchFamily="18" charset="0"/>
              </a:rPr>
              <a:t>Fine-grained differentiation?</a:t>
            </a:r>
            <a:endParaRPr lang="en-AU" dirty="0">
              <a:cs typeface="Times New Roman" panose="02020603050405020304" pitchFamily="18" charset="0"/>
            </a:endParaRPr>
          </a:p>
        </p:txBody>
      </p:sp>
      <p:sp>
        <p:nvSpPr>
          <p:cNvPr id="7" name="TextBox 6">
            <a:extLst>
              <a:ext uri="{FF2B5EF4-FFF2-40B4-BE49-F238E27FC236}">
                <a16:creationId xmlns:a16="http://schemas.microsoft.com/office/drawing/2014/main" id="{EB03A873-B020-4603-85EC-17A3095E67C9}"/>
              </a:ext>
            </a:extLst>
          </p:cNvPr>
          <p:cNvSpPr txBox="1"/>
          <p:nvPr/>
        </p:nvSpPr>
        <p:spPr>
          <a:xfrm>
            <a:off x="6501668" y="6392492"/>
            <a:ext cx="5974906" cy="369332"/>
          </a:xfrm>
          <a:prstGeom prst="rect">
            <a:avLst/>
          </a:prstGeom>
          <a:noFill/>
        </p:spPr>
        <p:txBody>
          <a:bodyPr wrap="square" rtlCol="0">
            <a:spAutoFit/>
          </a:bodyPr>
          <a:lstStyle/>
          <a:p>
            <a:r>
              <a:rPr lang="en-AU" dirty="0"/>
              <a:t>Image adopted from </a:t>
            </a:r>
            <a:r>
              <a:rPr lang="en-AU" dirty="0" err="1"/>
              <a:t>Shir</a:t>
            </a:r>
            <a:r>
              <a:rPr lang="en-AU" dirty="0"/>
              <a:t>, Levy and </a:t>
            </a:r>
            <a:r>
              <a:rPr lang="en-AU" dirty="0" err="1"/>
              <a:t>Mudrik</a:t>
            </a:r>
            <a:r>
              <a:rPr lang="en-AU" dirty="0"/>
              <a:t> (in preparation)</a:t>
            </a:r>
          </a:p>
        </p:txBody>
      </p:sp>
      <p:pic>
        <p:nvPicPr>
          <p:cNvPr id="4" name="Picture 3">
            <a:extLst>
              <a:ext uri="{FF2B5EF4-FFF2-40B4-BE49-F238E27FC236}">
                <a16:creationId xmlns:a16="http://schemas.microsoft.com/office/drawing/2014/main" id="{77DF48B2-E2D0-4452-8129-A3DFB63C7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790" y="1900098"/>
            <a:ext cx="3990790" cy="3990790"/>
          </a:xfrm>
          <a:prstGeom prst="rect">
            <a:avLst/>
          </a:prstGeom>
        </p:spPr>
      </p:pic>
      <p:pic>
        <p:nvPicPr>
          <p:cNvPr id="15" name="Picture 14">
            <a:extLst>
              <a:ext uri="{FF2B5EF4-FFF2-40B4-BE49-F238E27FC236}">
                <a16:creationId xmlns:a16="http://schemas.microsoft.com/office/drawing/2014/main" id="{98441957-9A77-435F-90A5-46B88B08EC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9200" y="3312503"/>
            <a:ext cx="1464135" cy="1474096"/>
          </a:xfrm>
          <a:prstGeom prst="rect">
            <a:avLst/>
          </a:prstGeom>
        </p:spPr>
      </p:pic>
      <p:grpSp>
        <p:nvGrpSpPr>
          <p:cNvPr id="3" name="Group 2">
            <a:extLst>
              <a:ext uri="{FF2B5EF4-FFF2-40B4-BE49-F238E27FC236}">
                <a16:creationId xmlns:a16="http://schemas.microsoft.com/office/drawing/2014/main" id="{F4043FC0-0522-4736-84BD-3DC429221BAF}"/>
              </a:ext>
            </a:extLst>
          </p:cNvPr>
          <p:cNvGrpSpPr/>
          <p:nvPr/>
        </p:nvGrpSpPr>
        <p:grpSpPr>
          <a:xfrm>
            <a:off x="7841756" y="3259704"/>
            <a:ext cx="3392515" cy="1474095"/>
            <a:chOff x="8921256" y="2942204"/>
            <a:chExt cx="3392515" cy="1474095"/>
          </a:xfrm>
        </p:grpSpPr>
        <p:sp>
          <p:nvSpPr>
            <p:cNvPr id="5" name="TextBox 4">
              <a:extLst>
                <a:ext uri="{FF2B5EF4-FFF2-40B4-BE49-F238E27FC236}">
                  <a16:creationId xmlns:a16="http://schemas.microsoft.com/office/drawing/2014/main" id="{2FABA4A9-8C6B-435A-A289-0EC125AA8719}"/>
                </a:ext>
              </a:extLst>
            </p:cNvPr>
            <p:cNvSpPr txBox="1"/>
            <p:nvPr/>
          </p:nvSpPr>
          <p:spPr>
            <a:xfrm>
              <a:off x="8921256" y="3397394"/>
              <a:ext cx="1010652" cy="646331"/>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v.s.</a:t>
              </a:r>
              <a:endParaRPr lang="en-AU" sz="3600" dirty="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36554D57-BA74-46F7-87E7-D0812BC06072}"/>
                </a:ext>
              </a:extLst>
            </p:cNvPr>
            <p:cNvGrpSpPr/>
            <p:nvPr/>
          </p:nvGrpSpPr>
          <p:grpSpPr>
            <a:xfrm>
              <a:off x="9833368" y="2942204"/>
              <a:ext cx="2480403" cy="1474095"/>
              <a:chOff x="9884049" y="2852023"/>
              <a:chExt cx="2480403" cy="1474095"/>
            </a:xfrm>
          </p:grpSpPr>
          <p:sp>
            <p:nvSpPr>
              <p:cNvPr id="13" name="TextBox 12">
                <a:extLst>
                  <a:ext uri="{FF2B5EF4-FFF2-40B4-BE49-F238E27FC236}">
                    <a16:creationId xmlns:a16="http://schemas.microsoft.com/office/drawing/2014/main" id="{78DD9079-50D6-4D43-B3F0-F15E2F8E016E}"/>
                  </a:ext>
                </a:extLst>
              </p:cNvPr>
              <p:cNvSpPr txBox="1"/>
              <p:nvPr/>
            </p:nvSpPr>
            <p:spPr>
              <a:xfrm>
                <a:off x="11353800" y="3235128"/>
                <a:ext cx="1010652" cy="707886"/>
              </a:xfrm>
              <a:prstGeom prst="rect">
                <a:avLst/>
              </a:prstGeom>
              <a:noFill/>
            </p:spPr>
            <p:txBody>
              <a:bodyPr wrap="square" rtlCol="0">
                <a:spAutoFit/>
              </a:bodyPr>
              <a:lstStyle/>
              <a:p>
                <a:endParaRPr lang="en-AU" sz="4000" b="1" dirty="0">
                  <a:solidFill>
                    <a:srgbClr val="C00000"/>
                  </a:solidFill>
                  <a:latin typeface="Corbel" panose="020B0503020204020204" pitchFamily="34" charset="0"/>
                </a:endParaRPr>
              </a:p>
            </p:txBody>
          </p:sp>
          <p:pic>
            <p:nvPicPr>
              <p:cNvPr id="17" name="Picture 16">
                <a:extLst>
                  <a:ext uri="{FF2B5EF4-FFF2-40B4-BE49-F238E27FC236}">
                    <a16:creationId xmlns:a16="http://schemas.microsoft.com/office/drawing/2014/main" id="{75C6CC54-E5BE-4CA8-B291-637F1C6427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4049" y="2852023"/>
                <a:ext cx="1464135" cy="1474095"/>
              </a:xfrm>
              <a:prstGeom prst="rect">
                <a:avLst/>
              </a:prstGeom>
            </p:spPr>
          </p:pic>
        </p:grpSp>
      </p:grpSp>
      <p:sp>
        <p:nvSpPr>
          <p:cNvPr id="6" name="TextBox 5">
            <a:extLst>
              <a:ext uri="{FF2B5EF4-FFF2-40B4-BE49-F238E27FC236}">
                <a16:creationId xmlns:a16="http://schemas.microsoft.com/office/drawing/2014/main" id="{107894F8-B72D-48E3-89D6-92F9807151B1}"/>
              </a:ext>
            </a:extLst>
          </p:cNvPr>
          <p:cNvSpPr txBox="1"/>
          <p:nvPr/>
        </p:nvSpPr>
        <p:spPr>
          <a:xfrm>
            <a:off x="6110921" y="4838373"/>
            <a:ext cx="2298700" cy="400110"/>
          </a:xfrm>
          <a:prstGeom prst="rect">
            <a:avLst/>
          </a:prstGeom>
          <a:noFill/>
        </p:spPr>
        <p:txBody>
          <a:bodyPr wrap="square" rtlCol="0">
            <a:spAutoFit/>
          </a:bodyPr>
          <a:lstStyle/>
          <a:p>
            <a:r>
              <a:rPr lang="en-AU" sz="2000" dirty="0">
                <a:latin typeface="Arial" panose="020B0604020202020204" pitchFamily="34" charset="0"/>
                <a:cs typeface="Arial" panose="020B0604020202020204" pitchFamily="34" charset="0"/>
              </a:rPr>
              <a:t>Original object</a:t>
            </a:r>
          </a:p>
        </p:txBody>
      </p:sp>
      <p:sp>
        <p:nvSpPr>
          <p:cNvPr id="14" name="TextBox 13">
            <a:extLst>
              <a:ext uri="{FF2B5EF4-FFF2-40B4-BE49-F238E27FC236}">
                <a16:creationId xmlns:a16="http://schemas.microsoft.com/office/drawing/2014/main" id="{DADB38E5-5D84-4FB0-B2DA-6DE615CF68B4}"/>
              </a:ext>
            </a:extLst>
          </p:cNvPr>
          <p:cNvSpPr txBox="1"/>
          <p:nvPr/>
        </p:nvSpPr>
        <p:spPr>
          <a:xfrm>
            <a:off x="8650921" y="4817086"/>
            <a:ext cx="2298700" cy="400110"/>
          </a:xfrm>
          <a:prstGeom prst="rect">
            <a:avLst/>
          </a:prstGeom>
          <a:noFill/>
        </p:spPr>
        <p:txBody>
          <a:bodyPr wrap="square" rtlCol="0">
            <a:spAutoFit/>
          </a:bodyPr>
          <a:lstStyle/>
          <a:p>
            <a:r>
              <a:rPr lang="en-AU" sz="2000" dirty="0">
                <a:latin typeface="Arial" panose="020B0604020202020204" pitchFamily="34" charset="0"/>
                <a:cs typeface="Arial" panose="020B0604020202020204" pitchFamily="34" charset="0"/>
              </a:rPr>
              <a:t>Replaced object</a:t>
            </a:r>
          </a:p>
        </p:txBody>
      </p:sp>
      <p:sp>
        <p:nvSpPr>
          <p:cNvPr id="8" name="Oval 7">
            <a:extLst>
              <a:ext uri="{FF2B5EF4-FFF2-40B4-BE49-F238E27FC236}">
                <a16:creationId xmlns:a16="http://schemas.microsoft.com/office/drawing/2014/main" id="{338CD4C2-72D1-44FD-9324-AE773D612AF9}"/>
              </a:ext>
            </a:extLst>
          </p:cNvPr>
          <p:cNvSpPr/>
          <p:nvPr/>
        </p:nvSpPr>
        <p:spPr>
          <a:xfrm>
            <a:off x="2235200" y="4338825"/>
            <a:ext cx="1727200" cy="178130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Arrow Connector 10">
            <a:extLst>
              <a:ext uri="{FF2B5EF4-FFF2-40B4-BE49-F238E27FC236}">
                <a16:creationId xmlns:a16="http://schemas.microsoft.com/office/drawing/2014/main" id="{2A75F2F6-A0EE-4113-A4D8-ABE7C4944C2E}"/>
              </a:ext>
            </a:extLst>
          </p:cNvPr>
          <p:cNvCxnSpPr>
            <a:cxnSpLocks/>
          </p:cNvCxnSpPr>
          <p:nvPr/>
        </p:nvCxnSpPr>
        <p:spPr>
          <a:xfrm flipV="1">
            <a:off x="3883979" y="4133686"/>
            <a:ext cx="2212021" cy="7230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029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A31B3A-8C6F-40C8-B005-630FA46C9D6A}"/>
              </a:ext>
            </a:extLst>
          </p:cNvPr>
          <p:cNvPicPr>
            <a:picLocks noChangeAspect="1"/>
          </p:cNvPicPr>
          <p:nvPr/>
        </p:nvPicPr>
        <p:blipFill>
          <a:blip r:embed="rId2"/>
          <a:stretch>
            <a:fillRect/>
          </a:stretch>
        </p:blipFill>
        <p:spPr>
          <a:xfrm>
            <a:off x="2316320" y="565620"/>
            <a:ext cx="1387491" cy="2317252"/>
          </a:xfrm>
          <a:prstGeom prst="rect">
            <a:avLst/>
          </a:prstGeom>
        </p:spPr>
      </p:pic>
      <p:pic>
        <p:nvPicPr>
          <p:cNvPr id="5" name="Picture 4">
            <a:extLst>
              <a:ext uri="{FF2B5EF4-FFF2-40B4-BE49-F238E27FC236}">
                <a16:creationId xmlns:a16="http://schemas.microsoft.com/office/drawing/2014/main" id="{2F7BBC39-3685-4DFB-973A-67417EA16FA4}"/>
              </a:ext>
            </a:extLst>
          </p:cNvPr>
          <p:cNvPicPr>
            <a:picLocks noChangeAspect="1"/>
          </p:cNvPicPr>
          <p:nvPr/>
        </p:nvPicPr>
        <p:blipFill>
          <a:blip r:embed="rId3"/>
          <a:stretch>
            <a:fillRect/>
          </a:stretch>
        </p:blipFill>
        <p:spPr>
          <a:xfrm>
            <a:off x="2316320" y="3282452"/>
            <a:ext cx="1475416" cy="2463800"/>
          </a:xfrm>
          <a:prstGeom prst="rect">
            <a:avLst/>
          </a:prstGeom>
        </p:spPr>
      </p:pic>
      <p:pic>
        <p:nvPicPr>
          <p:cNvPr id="6" name="Picture 5">
            <a:extLst>
              <a:ext uri="{FF2B5EF4-FFF2-40B4-BE49-F238E27FC236}">
                <a16:creationId xmlns:a16="http://schemas.microsoft.com/office/drawing/2014/main" id="{229F16FE-7A1B-48D5-8054-29A8D40CBA66}"/>
              </a:ext>
            </a:extLst>
          </p:cNvPr>
          <p:cNvPicPr>
            <a:picLocks noChangeAspect="1"/>
          </p:cNvPicPr>
          <p:nvPr/>
        </p:nvPicPr>
        <p:blipFill>
          <a:blip r:embed="rId4"/>
          <a:stretch>
            <a:fillRect/>
          </a:stretch>
        </p:blipFill>
        <p:spPr>
          <a:xfrm>
            <a:off x="4258684" y="711200"/>
            <a:ext cx="1522990" cy="2171672"/>
          </a:xfrm>
          <a:prstGeom prst="rect">
            <a:avLst/>
          </a:prstGeom>
        </p:spPr>
      </p:pic>
    </p:spTree>
    <p:extLst>
      <p:ext uri="{BB962C8B-B14F-4D97-AF65-F5344CB8AC3E}">
        <p14:creationId xmlns:p14="http://schemas.microsoft.com/office/powerpoint/2010/main" val="2972707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F6BB6-B7B0-4A9F-8F26-95F95E0CE953}"/>
              </a:ext>
            </a:extLst>
          </p:cNvPr>
          <p:cNvSpPr>
            <a:spLocks noGrp="1"/>
          </p:cNvSpPr>
          <p:nvPr>
            <p:ph type="title"/>
          </p:nvPr>
        </p:nvSpPr>
        <p:spPr/>
        <p:txBody>
          <a:bodyPr/>
          <a:lstStyle/>
          <a:p>
            <a:r>
              <a:rPr lang="en-AU" dirty="0"/>
              <a:t>Information as contents of perception?</a:t>
            </a:r>
          </a:p>
        </p:txBody>
      </p:sp>
      <p:pic>
        <p:nvPicPr>
          <p:cNvPr id="4" name="Picture 2" descr="Image result for å¤§çç«">
            <a:extLst>
              <a:ext uri="{FF2B5EF4-FFF2-40B4-BE49-F238E27FC236}">
                <a16:creationId xmlns:a16="http://schemas.microsoft.com/office/drawing/2014/main" id="{41D340C7-447B-4681-9BF8-AF27C42B9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7008" y="2429963"/>
            <a:ext cx="2177984" cy="2474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33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EF764-63B1-4188-8CF5-781231FD8D82}"/>
              </a:ext>
            </a:extLst>
          </p:cNvPr>
          <p:cNvSpPr>
            <a:spLocks noGrp="1"/>
          </p:cNvSpPr>
          <p:nvPr>
            <p:ph type="title"/>
          </p:nvPr>
        </p:nvSpPr>
        <p:spPr/>
        <p:txBody>
          <a:bodyPr/>
          <a:lstStyle/>
          <a:p>
            <a:r>
              <a:rPr lang="en-AU" dirty="0"/>
              <a:t>Fine-grained differentiation</a:t>
            </a:r>
          </a:p>
        </p:txBody>
      </p:sp>
      <p:sp>
        <p:nvSpPr>
          <p:cNvPr id="5" name="Content Placeholder 8">
            <a:extLst>
              <a:ext uri="{FF2B5EF4-FFF2-40B4-BE49-F238E27FC236}">
                <a16:creationId xmlns:a16="http://schemas.microsoft.com/office/drawing/2014/main" id="{745B5C86-7E47-457E-BEAB-14C9EE5C80CC}"/>
              </a:ext>
            </a:extLst>
          </p:cNvPr>
          <p:cNvSpPr>
            <a:spLocks noGrp="1"/>
          </p:cNvSpPr>
          <p:nvPr>
            <p:ph idx="1"/>
          </p:nvPr>
        </p:nvSpPr>
        <p:spPr>
          <a:xfrm>
            <a:off x="456599" y="1966300"/>
            <a:ext cx="11278799" cy="755288"/>
          </a:xfrm>
        </p:spPr>
        <p:txBody>
          <a:bodyPr>
            <a:noAutofit/>
          </a:bodyPr>
          <a:lstStyle/>
          <a:p>
            <a:pPr lvl="1"/>
            <a:r>
              <a:rPr lang="en-AU" sz="2800" dirty="0">
                <a:latin typeface="Corbel" panose="020B0503020204020204" pitchFamily="34" charset="0"/>
                <a:cs typeface="Times New Roman" panose="02020603050405020304" pitchFamily="18" charset="0"/>
              </a:rPr>
              <a:t>Same object in the image </a:t>
            </a:r>
            <a:r>
              <a:rPr lang="en-AU" sz="2800" dirty="0" err="1">
                <a:latin typeface="Corbel" panose="020B0503020204020204" pitchFamily="34" charset="0"/>
                <a:cs typeface="Times New Roman" panose="02020603050405020304" pitchFamily="18" charset="0"/>
              </a:rPr>
              <a:t>v.s</a:t>
            </a:r>
            <a:r>
              <a:rPr lang="en-AU" sz="2800" dirty="0">
                <a:latin typeface="Corbel" panose="020B0503020204020204" pitchFamily="34" charset="0"/>
                <a:cs typeface="Times New Roman" panose="02020603050405020304" pitchFamily="18" charset="0"/>
              </a:rPr>
              <a:t>. a different object</a:t>
            </a:r>
          </a:p>
          <a:p>
            <a:pPr marL="914400" lvl="2" indent="0">
              <a:buNone/>
            </a:pPr>
            <a:endParaRPr lang="en-AU" sz="2400" dirty="0">
              <a:latin typeface="Corbel" panose="020B050302020402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FCEED715-F308-48CC-85BC-38A98E674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6110" y="3312623"/>
            <a:ext cx="1907992" cy="1920971"/>
          </a:xfrm>
          <a:prstGeom prst="rect">
            <a:avLst/>
          </a:prstGeom>
        </p:spPr>
      </p:pic>
      <p:pic>
        <p:nvPicPr>
          <p:cNvPr id="7" name="Picture 6">
            <a:extLst>
              <a:ext uri="{FF2B5EF4-FFF2-40B4-BE49-F238E27FC236}">
                <a16:creationId xmlns:a16="http://schemas.microsoft.com/office/drawing/2014/main" id="{4336F842-722A-4C20-8C31-5A2A049CEA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7625" y="3337521"/>
            <a:ext cx="1907990" cy="1920971"/>
          </a:xfrm>
          <a:prstGeom prst="rect">
            <a:avLst/>
          </a:prstGeom>
        </p:spPr>
      </p:pic>
      <p:sp>
        <p:nvSpPr>
          <p:cNvPr id="8" name="TextBox 7">
            <a:extLst>
              <a:ext uri="{FF2B5EF4-FFF2-40B4-BE49-F238E27FC236}">
                <a16:creationId xmlns:a16="http://schemas.microsoft.com/office/drawing/2014/main" id="{1790AB8C-2B7D-4D23-AA3E-45215C7910DE}"/>
              </a:ext>
            </a:extLst>
          </p:cNvPr>
          <p:cNvSpPr txBox="1"/>
          <p:nvPr/>
        </p:nvSpPr>
        <p:spPr>
          <a:xfrm>
            <a:off x="5613556" y="4180171"/>
            <a:ext cx="944023" cy="646331"/>
          </a:xfrm>
          <a:prstGeom prst="rect">
            <a:avLst/>
          </a:prstGeom>
          <a:noFill/>
        </p:spPr>
        <p:txBody>
          <a:bodyPr wrap="square" rtlCol="0">
            <a:spAutoFit/>
          </a:bodyPr>
          <a:lstStyle/>
          <a:p>
            <a:r>
              <a:rPr lang="en-AU" sz="3600" b="1" dirty="0">
                <a:solidFill>
                  <a:schemeClr val="accent1">
                    <a:lumMod val="75000"/>
                  </a:schemeClr>
                </a:solidFill>
              </a:rPr>
              <a:t>V.S.</a:t>
            </a:r>
          </a:p>
        </p:txBody>
      </p:sp>
    </p:spTree>
    <p:extLst>
      <p:ext uri="{BB962C8B-B14F-4D97-AF65-F5344CB8AC3E}">
        <p14:creationId xmlns:p14="http://schemas.microsoft.com/office/powerpoint/2010/main" val="3631674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9170D4-E42E-4924-8F7D-A2AEC4A2C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301" y="1488378"/>
            <a:ext cx="8048399" cy="4117967"/>
          </a:xfrm>
          <a:prstGeom prst="rect">
            <a:avLst/>
          </a:prstGeom>
        </p:spPr>
      </p:pic>
      <p:sp>
        <p:nvSpPr>
          <p:cNvPr id="2" name="Title 1">
            <a:extLst>
              <a:ext uri="{FF2B5EF4-FFF2-40B4-BE49-F238E27FC236}">
                <a16:creationId xmlns:a16="http://schemas.microsoft.com/office/drawing/2014/main" id="{16330979-33F4-4931-8666-E3AAA939A37B}"/>
              </a:ext>
            </a:extLst>
          </p:cNvPr>
          <p:cNvSpPr>
            <a:spLocks noGrp="1"/>
          </p:cNvSpPr>
          <p:nvPr>
            <p:ph type="title"/>
          </p:nvPr>
        </p:nvSpPr>
        <p:spPr/>
        <p:txBody>
          <a:bodyPr/>
          <a:lstStyle/>
          <a:p>
            <a:r>
              <a:rPr lang="en-AU" dirty="0"/>
              <a:t>Fine-grained differentiation</a:t>
            </a:r>
          </a:p>
        </p:txBody>
      </p:sp>
      <p:pic>
        <p:nvPicPr>
          <p:cNvPr id="10" name="Picture 9">
            <a:extLst>
              <a:ext uri="{FF2B5EF4-FFF2-40B4-BE49-F238E27FC236}">
                <a16:creationId xmlns:a16="http://schemas.microsoft.com/office/drawing/2014/main" id="{B2B6CC94-46A9-40F6-A491-AA8534AD7B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1970" y="5606345"/>
            <a:ext cx="1145300" cy="1153092"/>
          </a:xfrm>
          <a:prstGeom prst="rect">
            <a:avLst/>
          </a:prstGeom>
        </p:spPr>
      </p:pic>
      <p:pic>
        <p:nvPicPr>
          <p:cNvPr id="12" name="Picture 11">
            <a:extLst>
              <a:ext uri="{FF2B5EF4-FFF2-40B4-BE49-F238E27FC236}">
                <a16:creationId xmlns:a16="http://schemas.microsoft.com/office/drawing/2014/main" id="{4D8F46B4-B221-4D61-85F8-A144520A1A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4582" y="5606345"/>
            <a:ext cx="1145301" cy="1153092"/>
          </a:xfrm>
          <a:prstGeom prst="rect">
            <a:avLst/>
          </a:prstGeom>
        </p:spPr>
      </p:pic>
      <p:sp>
        <p:nvSpPr>
          <p:cNvPr id="13" name="TextBox 12">
            <a:extLst>
              <a:ext uri="{FF2B5EF4-FFF2-40B4-BE49-F238E27FC236}">
                <a16:creationId xmlns:a16="http://schemas.microsoft.com/office/drawing/2014/main" id="{F43D53EA-4366-4F7C-8FE2-88143506AD78}"/>
              </a:ext>
            </a:extLst>
          </p:cNvPr>
          <p:cNvSpPr txBox="1"/>
          <p:nvPr/>
        </p:nvSpPr>
        <p:spPr>
          <a:xfrm>
            <a:off x="5859170" y="2120900"/>
            <a:ext cx="1143000" cy="369332"/>
          </a:xfrm>
          <a:prstGeom prst="rect">
            <a:avLst/>
          </a:prstGeom>
          <a:noFill/>
        </p:spPr>
        <p:txBody>
          <a:bodyPr wrap="square" rtlCol="0">
            <a:spAutoFit/>
          </a:bodyPr>
          <a:lstStyle/>
          <a:p>
            <a:r>
              <a:rPr lang="en-AU" dirty="0"/>
              <a:t>P &lt;.001</a:t>
            </a:r>
          </a:p>
        </p:txBody>
      </p:sp>
    </p:spTree>
    <p:extLst>
      <p:ext uri="{BB962C8B-B14F-4D97-AF65-F5344CB8AC3E}">
        <p14:creationId xmlns:p14="http://schemas.microsoft.com/office/powerpoint/2010/main" val="3900144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11BCB8-B07F-4925-9CDB-36BCC4848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525" y="5338870"/>
            <a:ext cx="1097434" cy="1104900"/>
          </a:xfrm>
          <a:prstGeom prst="rect">
            <a:avLst/>
          </a:prstGeom>
        </p:spPr>
      </p:pic>
      <p:pic>
        <p:nvPicPr>
          <p:cNvPr id="8" name="Picture 7">
            <a:extLst>
              <a:ext uri="{FF2B5EF4-FFF2-40B4-BE49-F238E27FC236}">
                <a16:creationId xmlns:a16="http://schemas.microsoft.com/office/drawing/2014/main" id="{C1AB73C7-AE98-4632-BF1A-052DF6485D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6984" y="5313995"/>
            <a:ext cx="1097435" cy="1104900"/>
          </a:xfrm>
          <a:prstGeom prst="rect">
            <a:avLst/>
          </a:prstGeom>
        </p:spPr>
      </p:pic>
      <p:pic>
        <p:nvPicPr>
          <p:cNvPr id="9" name="Picture 8">
            <a:extLst>
              <a:ext uri="{FF2B5EF4-FFF2-40B4-BE49-F238E27FC236}">
                <a16:creationId xmlns:a16="http://schemas.microsoft.com/office/drawing/2014/main" id="{9823F7F9-85F6-4D8F-BDF9-10C8D88120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1591" y="5338870"/>
            <a:ext cx="1104899" cy="1104900"/>
          </a:xfrm>
          <a:prstGeom prst="rect">
            <a:avLst/>
          </a:prstGeom>
        </p:spPr>
      </p:pic>
      <p:pic>
        <p:nvPicPr>
          <p:cNvPr id="11" name="Picture 10">
            <a:extLst>
              <a:ext uri="{FF2B5EF4-FFF2-40B4-BE49-F238E27FC236}">
                <a16:creationId xmlns:a16="http://schemas.microsoft.com/office/drawing/2014/main" id="{255F46CD-BC11-4B4F-83F3-F90572F157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8412" y="414230"/>
            <a:ext cx="10163175" cy="4876800"/>
          </a:xfrm>
          <a:prstGeom prst="rect">
            <a:avLst/>
          </a:prstGeom>
        </p:spPr>
      </p:pic>
      <p:cxnSp>
        <p:nvCxnSpPr>
          <p:cNvPr id="13" name="Straight Arrow Connector 12">
            <a:extLst>
              <a:ext uri="{FF2B5EF4-FFF2-40B4-BE49-F238E27FC236}">
                <a16:creationId xmlns:a16="http://schemas.microsoft.com/office/drawing/2014/main" id="{81AAD408-553F-42CA-91EA-5E23D0BB3045}"/>
              </a:ext>
            </a:extLst>
          </p:cNvPr>
          <p:cNvCxnSpPr/>
          <p:nvPr/>
        </p:nvCxnSpPr>
        <p:spPr>
          <a:xfrm>
            <a:off x="6761141" y="2387600"/>
            <a:ext cx="1612900" cy="175260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668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4D54E-D2AC-4185-A61D-72785BAA42CD}"/>
              </a:ext>
            </a:extLst>
          </p:cNvPr>
          <p:cNvSpPr>
            <a:spLocks noGrp="1"/>
          </p:cNvSpPr>
          <p:nvPr>
            <p:ph type="title"/>
          </p:nvPr>
        </p:nvSpPr>
        <p:spPr>
          <a:xfrm>
            <a:off x="437147" y="167264"/>
            <a:ext cx="10515600" cy="1325563"/>
          </a:xfrm>
        </p:spPr>
        <p:txBody>
          <a:bodyPr/>
          <a:lstStyle/>
          <a:p>
            <a:r>
              <a:rPr lang="en-AU" dirty="0"/>
              <a:t>Discussion</a:t>
            </a:r>
          </a:p>
        </p:txBody>
      </p:sp>
      <p:grpSp>
        <p:nvGrpSpPr>
          <p:cNvPr id="4" name="Group 3">
            <a:extLst>
              <a:ext uri="{FF2B5EF4-FFF2-40B4-BE49-F238E27FC236}">
                <a16:creationId xmlns:a16="http://schemas.microsoft.com/office/drawing/2014/main" id="{5E0C7B02-DC2A-4136-A52B-CEF45268EED2}"/>
              </a:ext>
            </a:extLst>
          </p:cNvPr>
          <p:cNvGrpSpPr/>
          <p:nvPr/>
        </p:nvGrpSpPr>
        <p:grpSpPr>
          <a:xfrm>
            <a:off x="5694249" y="723731"/>
            <a:ext cx="6198526" cy="5704975"/>
            <a:chOff x="3943350" y="1555393"/>
            <a:chExt cx="5364635" cy="4937482"/>
          </a:xfrm>
        </p:grpSpPr>
        <p:sp>
          <p:nvSpPr>
            <p:cNvPr id="5" name="Oval 4">
              <a:extLst>
                <a:ext uri="{FF2B5EF4-FFF2-40B4-BE49-F238E27FC236}">
                  <a16:creationId xmlns:a16="http://schemas.microsoft.com/office/drawing/2014/main" id="{334EAE16-C44F-409D-9309-F9F45E03E8F1}"/>
                </a:ext>
              </a:extLst>
            </p:cNvPr>
            <p:cNvSpPr/>
            <p:nvPr/>
          </p:nvSpPr>
          <p:spPr>
            <a:xfrm>
              <a:off x="3943350" y="1555393"/>
              <a:ext cx="5041900" cy="4937482"/>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079EBBA9-1EF5-4617-9368-0341F24EFF1D}"/>
                </a:ext>
              </a:extLst>
            </p:cNvPr>
            <p:cNvSpPr txBox="1"/>
            <p:nvPr/>
          </p:nvSpPr>
          <p:spPr>
            <a:xfrm>
              <a:off x="6953643" y="3504709"/>
              <a:ext cx="2354342" cy="1038848"/>
            </a:xfrm>
            <a:prstGeom prst="rect">
              <a:avLst/>
            </a:prstGeom>
            <a:noFill/>
          </p:spPr>
          <p:txBody>
            <a:bodyPr wrap="square" rtlCol="0">
              <a:spAutoFit/>
            </a:bodyPr>
            <a:lstStyle/>
            <a:p>
              <a:r>
                <a:rPr lang="en-AU" sz="2400" dirty="0"/>
                <a:t>Contents absent and perceptually different</a:t>
              </a:r>
            </a:p>
          </p:txBody>
        </p:sp>
      </p:grpSp>
      <p:grpSp>
        <p:nvGrpSpPr>
          <p:cNvPr id="14" name="Group 13">
            <a:extLst>
              <a:ext uri="{FF2B5EF4-FFF2-40B4-BE49-F238E27FC236}">
                <a16:creationId xmlns:a16="http://schemas.microsoft.com/office/drawing/2014/main" id="{9F54DB00-5A39-47FC-B521-719C7CAE71A6}"/>
              </a:ext>
            </a:extLst>
          </p:cNvPr>
          <p:cNvGrpSpPr/>
          <p:nvPr/>
        </p:nvGrpSpPr>
        <p:grpSpPr>
          <a:xfrm>
            <a:off x="5694249" y="2282376"/>
            <a:ext cx="3412410" cy="3354945"/>
            <a:chOff x="3640860" y="2544231"/>
            <a:chExt cx="3162635" cy="3109376"/>
          </a:xfrm>
        </p:grpSpPr>
        <p:sp>
          <p:nvSpPr>
            <p:cNvPr id="12" name="Oval 11">
              <a:extLst>
                <a:ext uri="{FF2B5EF4-FFF2-40B4-BE49-F238E27FC236}">
                  <a16:creationId xmlns:a16="http://schemas.microsoft.com/office/drawing/2014/main" id="{1A32AE5C-5B72-467D-AB9D-31E996368EA3}"/>
                </a:ext>
              </a:extLst>
            </p:cNvPr>
            <p:cNvSpPr/>
            <p:nvPr/>
          </p:nvSpPr>
          <p:spPr>
            <a:xfrm>
              <a:off x="3640860" y="2544231"/>
              <a:ext cx="3162635" cy="310937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TextBox 12">
              <a:extLst>
                <a:ext uri="{FF2B5EF4-FFF2-40B4-BE49-F238E27FC236}">
                  <a16:creationId xmlns:a16="http://schemas.microsoft.com/office/drawing/2014/main" id="{A5B6D93C-1173-457E-9D71-2A1C96E8B0B2}"/>
                </a:ext>
              </a:extLst>
            </p:cNvPr>
            <p:cNvSpPr txBox="1"/>
            <p:nvPr/>
          </p:nvSpPr>
          <p:spPr>
            <a:xfrm>
              <a:off x="5285840" y="3351172"/>
              <a:ext cx="1454170" cy="1112470"/>
            </a:xfrm>
            <a:prstGeom prst="rect">
              <a:avLst/>
            </a:prstGeom>
            <a:noFill/>
          </p:spPr>
          <p:txBody>
            <a:bodyPr wrap="square" rtlCol="0">
              <a:spAutoFit/>
            </a:bodyPr>
            <a:lstStyle/>
            <a:p>
              <a:r>
                <a:rPr lang="en-AU" sz="2400" dirty="0"/>
                <a:t>Contents absent but similar</a:t>
              </a:r>
            </a:p>
          </p:txBody>
        </p:sp>
      </p:grpSp>
      <p:grpSp>
        <p:nvGrpSpPr>
          <p:cNvPr id="7" name="Group 6">
            <a:extLst>
              <a:ext uri="{FF2B5EF4-FFF2-40B4-BE49-F238E27FC236}">
                <a16:creationId xmlns:a16="http://schemas.microsoft.com/office/drawing/2014/main" id="{1E73D785-C4C0-416F-AEA8-FB12740BC742}"/>
              </a:ext>
            </a:extLst>
          </p:cNvPr>
          <p:cNvGrpSpPr/>
          <p:nvPr/>
        </p:nvGrpSpPr>
        <p:grpSpPr>
          <a:xfrm>
            <a:off x="5758419" y="3429000"/>
            <a:ext cx="1671381" cy="1719881"/>
            <a:chOff x="3962400" y="3285984"/>
            <a:chExt cx="1422400" cy="1463675"/>
          </a:xfrm>
        </p:grpSpPr>
        <p:sp>
          <p:nvSpPr>
            <p:cNvPr id="8" name="Oval 7">
              <a:extLst>
                <a:ext uri="{FF2B5EF4-FFF2-40B4-BE49-F238E27FC236}">
                  <a16:creationId xmlns:a16="http://schemas.microsoft.com/office/drawing/2014/main" id="{F7741EB5-5516-4899-AD2C-1C3EE1269C7A}"/>
                </a:ext>
              </a:extLst>
            </p:cNvPr>
            <p:cNvSpPr/>
            <p:nvPr/>
          </p:nvSpPr>
          <p:spPr>
            <a:xfrm>
              <a:off x="3962400" y="3285984"/>
              <a:ext cx="1422400" cy="1463675"/>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188B37F2-99BC-48BC-9E82-36AA3F85D2D6}"/>
                </a:ext>
              </a:extLst>
            </p:cNvPr>
            <p:cNvSpPr txBox="1"/>
            <p:nvPr/>
          </p:nvSpPr>
          <p:spPr>
            <a:xfrm>
              <a:off x="4168535" y="3716832"/>
              <a:ext cx="1111386" cy="707206"/>
            </a:xfrm>
            <a:prstGeom prst="rect">
              <a:avLst/>
            </a:prstGeom>
            <a:noFill/>
          </p:spPr>
          <p:txBody>
            <a:bodyPr wrap="square" rtlCol="0">
              <a:spAutoFit/>
            </a:bodyPr>
            <a:lstStyle/>
            <a:p>
              <a:r>
                <a:rPr lang="en-AU" sz="2400" dirty="0"/>
                <a:t>Contents present</a:t>
              </a:r>
            </a:p>
          </p:txBody>
        </p:sp>
      </p:grpSp>
      <p:sp>
        <p:nvSpPr>
          <p:cNvPr id="18" name="TextBox 17">
            <a:extLst>
              <a:ext uri="{FF2B5EF4-FFF2-40B4-BE49-F238E27FC236}">
                <a16:creationId xmlns:a16="http://schemas.microsoft.com/office/drawing/2014/main" id="{7D08275F-EE30-4624-A05C-0E36CDAF475B}"/>
              </a:ext>
            </a:extLst>
          </p:cNvPr>
          <p:cNvSpPr txBox="1"/>
          <p:nvPr/>
        </p:nvSpPr>
        <p:spPr>
          <a:xfrm>
            <a:off x="646928" y="3037608"/>
            <a:ext cx="4459705" cy="1077218"/>
          </a:xfrm>
          <a:prstGeom prst="rect">
            <a:avLst/>
          </a:prstGeom>
          <a:noFill/>
        </p:spPr>
        <p:txBody>
          <a:bodyPr wrap="square" rtlCol="0">
            <a:spAutoFit/>
          </a:bodyPr>
          <a:lstStyle/>
          <a:p>
            <a:r>
              <a:rPr lang="en-AU" sz="3200" dirty="0">
                <a:latin typeface="Corbel" panose="020B0503020204020204" pitchFamily="34" charset="0"/>
              </a:rPr>
              <a:t>Our visual experience: informative but with limit</a:t>
            </a:r>
          </a:p>
        </p:txBody>
      </p:sp>
    </p:spTree>
    <p:extLst>
      <p:ext uri="{BB962C8B-B14F-4D97-AF65-F5344CB8AC3E}">
        <p14:creationId xmlns:p14="http://schemas.microsoft.com/office/powerpoint/2010/main" val="33550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C2B8-FC98-47C4-A4A1-FBADBFE906BD}"/>
              </a:ext>
            </a:extLst>
          </p:cNvPr>
          <p:cNvSpPr>
            <a:spLocks noGrp="1"/>
          </p:cNvSpPr>
          <p:nvPr>
            <p:ph type="title"/>
          </p:nvPr>
        </p:nvSpPr>
        <p:spPr/>
        <p:txBody>
          <a:bodyPr/>
          <a:lstStyle/>
          <a:p>
            <a:r>
              <a:rPr lang="en-AU" dirty="0"/>
              <a:t>Future directions</a:t>
            </a:r>
          </a:p>
        </p:txBody>
      </p:sp>
      <p:grpSp>
        <p:nvGrpSpPr>
          <p:cNvPr id="34" name="Group 33">
            <a:extLst>
              <a:ext uri="{FF2B5EF4-FFF2-40B4-BE49-F238E27FC236}">
                <a16:creationId xmlns:a16="http://schemas.microsoft.com/office/drawing/2014/main" id="{9500E311-E503-4CAF-874B-AE259AEEDAB0}"/>
              </a:ext>
            </a:extLst>
          </p:cNvPr>
          <p:cNvGrpSpPr/>
          <p:nvPr/>
        </p:nvGrpSpPr>
        <p:grpSpPr>
          <a:xfrm>
            <a:off x="5614743" y="979194"/>
            <a:ext cx="6134189" cy="5513681"/>
            <a:chOff x="5325985" y="930444"/>
            <a:chExt cx="6134189" cy="5513681"/>
          </a:xfrm>
        </p:grpSpPr>
        <p:cxnSp>
          <p:nvCxnSpPr>
            <p:cNvPr id="20" name="Straight Arrow Connector 19">
              <a:extLst>
                <a:ext uri="{FF2B5EF4-FFF2-40B4-BE49-F238E27FC236}">
                  <a16:creationId xmlns:a16="http://schemas.microsoft.com/office/drawing/2014/main" id="{73ABFC05-01CC-4D17-ADB7-22F0FA0D4C23}"/>
                </a:ext>
              </a:extLst>
            </p:cNvPr>
            <p:cNvCxnSpPr>
              <a:cxnSpLocks/>
            </p:cNvCxnSpPr>
            <p:nvPr/>
          </p:nvCxnSpPr>
          <p:spPr>
            <a:xfrm flipV="1">
              <a:off x="8508887" y="930444"/>
              <a:ext cx="0" cy="6608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170734DB-C541-483D-A74A-3BB906303EF1}"/>
                </a:ext>
              </a:extLst>
            </p:cNvPr>
            <p:cNvGrpSpPr/>
            <p:nvPr/>
          </p:nvGrpSpPr>
          <p:grpSpPr>
            <a:xfrm>
              <a:off x="5325985" y="1591256"/>
              <a:ext cx="6134189" cy="4852869"/>
              <a:chOff x="5325985" y="1591256"/>
              <a:chExt cx="6134189" cy="4852869"/>
            </a:xfrm>
          </p:grpSpPr>
          <p:grpSp>
            <p:nvGrpSpPr>
              <p:cNvPr id="4" name="Group 3">
                <a:extLst>
                  <a:ext uri="{FF2B5EF4-FFF2-40B4-BE49-F238E27FC236}">
                    <a16:creationId xmlns:a16="http://schemas.microsoft.com/office/drawing/2014/main" id="{7050DAF0-B841-46BD-81EA-8E2E32A15C8F}"/>
                  </a:ext>
                </a:extLst>
              </p:cNvPr>
              <p:cNvGrpSpPr/>
              <p:nvPr/>
            </p:nvGrpSpPr>
            <p:grpSpPr>
              <a:xfrm>
                <a:off x="5918843" y="1591256"/>
                <a:ext cx="4955498" cy="4852869"/>
                <a:chOff x="3943350" y="1555393"/>
                <a:chExt cx="5041900" cy="4937482"/>
              </a:xfrm>
            </p:grpSpPr>
            <p:sp>
              <p:nvSpPr>
                <p:cNvPr id="5" name="Oval 4">
                  <a:extLst>
                    <a:ext uri="{FF2B5EF4-FFF2-40B4-BE49-F238E27FC236}">
                      <a16:creationId xmlns:a16="http://schemas.microsoft.com/office/drawing/2014/main" id="{C43C800C-8D07-4134-A1A4-13D670A87201}"/>
                    </a:ext>
                  </a:extLst>
                </p:cNvPr>
                <p:cNvSpPr/>
                <p:nvPr/>
              </p:nvSpPr>
              <p:spPr>
                <a:xfrm>
                  <a:off x="3943350" y="1555393"/>
                  <a:ext cx="5041900" cy="4937482"/>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941E859D-22FF-41E6-BB17-0EAD7508DB3D}"/>
                    </a:ext>
                  </a:extLst>
                </p:cNvPr>
                <p:cNvSpPr txBox="1"/>
                <p:nvPr/>
              </p:nvSpPr>
              <p:spPr>
                <a:xfrm>
                  <a:off x="5663626" y="3414263"/>
                  <a:ext cx="2877107" cy="719203"/>
                </a:xfrm>
                <a:prstGeom prst="rect">
                  <a:avLst/>
                </a:prstGeom>
                <a:noFill/>
              </p:spPr>
              <p:txBody>
                <a:bodyPr wrap="square" rtlCol="0">
                  <a:spAutoFit/>
                </a:bodyPr>
                <a:lstStyle/>
                <a:p>
                  <a:r>
                    <a:rPr lang="en-AU" sz="2400" dirty="0"/>
                    <a:t>Contents absent and perceptually different</a:t>
                  </a:r>
                </a:p>
              </p:txBody>
            </p:sp>
          </p:grpSp>
          <p:grpSp>
            <p:nvGrpSpPr>
              <p:cNvPr id="9" name="Group 8">
                <a:extLst>
                  <a:ext uri="{FF2B5EF4-FFF2-40B4-BE49-F238E27FC236}">
                    <a16:creationId xmlns:a16="http://schemas.microsoft.com/office/drawing/2014/main" id="{4AB3CD2E-3B0A-4E6C-92C1-BD22BE6FE407}"/>
                  </a:ext>
                </a:extLst>
              </p:cNvPr>
              <p:cNvGrpSpPr/>
              <p:nvPr/>
            </p:nvGrpSpPr>
            <p:grpSpPr>
              <a:xfrm>
                <a:off x="5918843" y="3140244"/>
                <a:ext cx="1596401" cy="1642725"/>
                <a:chOff x="3962400" y="3285984"/>
                <a:chExt cx="1422400" cy="1463675"/>
              </a:xfrm>
            </p:grpSpPr>
            <p:sp>
              <p:nvSpPr>
                <p:cNvPr id="10" name="Oval 9">
                  <a:extLst>
                    <a:ext uri="{FF2B5EF4-FFF2-40B4-BE49-F238E27FC236}">
                      <a16:creationId xmlns:a16="http://schemas.microsoft.com/office/drawing/2014/main" id="{25224A6C-4AC9-4827-A84D-17ECD3C27ED1}"/>
                    </a:ext>
                  </a:extLst>
                </p:cNvPr>
                <p:cNvSpPr/>
                <p:nvPr/>
              </p:nvSpPr>
              <p:spPr>
                <a:xfrm>
                  <a:off x="3962400" y="3285984"/>
                  <a:ext cx="1422400" cy="1463675"/>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D34B6D87-07A1-4798-A81E-6D8D55E3DE9B}"/>
                    </a:ext>
                  </a:extLst>
                </p:cNvPr>
                <p:cNvSpPr txBox="1"/>
                <p:nvPr/>
              </p:nvSpPr>
              <p:spPr>
                <a:xfrm>
                  <a:off x="4168535" y="3716832"/>
                  <a:ext cx="1111386" cy="740422"/>
                </a:xfrm>
                <a:prstGeom prst="rect">
                  <a:avLst/>
                </a:prstGeom>
                <a:noFill/>
              </p:spPr>
              <p:txBody>
                <a:bodyPr wrap="square" rtlCol="0">
                  <a:spAutoFit/>
                </a:bodyPr>
                <a:lstStyle/>
                <a:p>
                  <a:r>
                    <a:rPr lang="en-AU" sz="2400" dirty="0"/>
                    <a:t>Content present</a:t>
                  </a:r>
                </a:p>
              </p:txBody>
            </p:sp>
          </p:grpSp>
          <p:cxnSp>
            <p:nvCxnSpPr>
              <p:cNvPr id="13" name="Straight Arrow Connector 12">
                <a:extLst>
                  <a:ext uri="{FF2B5EF4-FFF2-40B4-BE49-F238E27FC236}">
                    <a16:creationId xmlns:a16="http://schemas.microsoft.com/office/drawing/2014/main" id="{D2C4315A-3DA3-436E-B940-C51C12963A56}"/>
                  </a:ext>
                </a:extLst>
              </p:cNvPr>
              <p:cNvCxnSpPr>
                <a:cxnSpLocks/>
                <a:stCxn id="5" idx="7"/>
              </p:cNvCxnSpPr>
              <p:nvPr/>
            </p:nvCxnSpPr>
            <p:spPr>
              <a:xfrm flipV="1">
                <a:off x="10148625" y="1773527"/>
                <a:ext cx="535417" cy="5284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7121351-4CD4-4687-9EC4-49F1FA7AA96D}"/>
                  </a:ext>
                </a:extLst>
              </p:cNvPr>
              <p:cNvCxnSpPr/>
              <p:nvPr/>
            </p:nvCxnSpPr>
            <p:spPr>
              <a:xfrm>
                <a:off x="10874341" y="3961607"/>
                <a:ext cx="58583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2FE6140-1B52-45EF-BC75-A3F9A7F5F0E0}"/>
                  </a:ext>
                </a:extLst>
              </p:cNvPr>
              <p:cNvCxnSpPr>
                <a:cxnSpLocks/>
                <a:stCxn id="5" idx="5"/>
              </p:cNvCxnSpPr>
              <p:nvPr/>
            </p:nvCxnSpPr>
            <p:spPr>
              <a:xfrm>
                <a:off x="10148625" y="5733439"/>
                <a:ext cx="727927" cy="4058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A5D39E-CD3D-44D8-9217-FE116B72448F}"/>
                  </a:ext>
                </a:extLst>
              </p:cNvPr>
              <p:cNvCxnSpPr>
                <a:cxnSpLocks/>
                <a:stCxn id="5" idx="1"/>
              </p:cNvCxnSpPr>
              <p:nvPr/>
            </p:nvCxnSpPr>
            <p:spPr>
              <a:xfrm flipH="1" flipV="1">
                <a:off x="6215972" y="1773527"/>
                <a:ext cx="428587" cy="5284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E89A5F9-4352-4528-BC67-2830143DD626}"/>
                  </a:ext>
                </a:extLst>
              </p:cNvPr>
              <p:cNvCxnSpPr>
                <a:cxnSpLocks/>
                <a:stCxn id="10" idx="2"/>
              </p:cNvCxnSpPr>
              <p:nvPr/>
            </p:nvCxnSpPr>
            <p:spPr>
              <a:xfrm flipH="1">
                <a:off x="5325985" y="3961607"/>
                <a:ext cx="592858" cy="87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8649898-1EC2-4802-A4F6-0719217647FD}"/>
                  </a:ext>
                </a:extLst>
              </p:cNvPr>
              <p:cNvCxnSpPr>
                <a:cxnSpLocks/>
              </p:cNvCxnSpPr>
              <p:nvPr/>
            </p:nvCxnSpPr>
            <p:spPr>
              <a:xfrm flipH="1">
                <a:off x="6161060" y="5644138"/>
                <a:ext cx="467772" cy="5599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sp>
        <p:nvSpPr>
          <p:cNvPr id="32" name="TextBox 31">
            <a:extLst>
              <a:ext uri="{FF2B5EF4-FFF2-40B4-BE49-F238E27FC236}">
                <a16:creationId xmlns:a16="http://schemas.microsoft.com/office/drawing/2014/main" id="{C4A1899C-CD22-49FC-A61F-EF5A69E20C98}"/>
              </a:ext>
            </a:extLst>
          </p:cNvPr>
          <p:cNvSpPr txBox="1"/>
          <p:nvPr/>
        </p:nvSpPr>
        <p:spPr>
          <a:xfrm>
            <a:off x="318729" y="2203024"/>
            <a:ext cx="5212747" cy="357020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AU" sz="2800" dirty="0"/>
              <a:t>Upon a brief glance, people can easily reject 15 contents absent</a:t>
            </a:r>
          </a:p>
          <a:p>
            <a:pPr marL="285750" indent="-285750">
              <a:spcAft>
                <a:spcPts val="1200"/>
              </a:spcAft>
              <a:buFont typeface="Arial" panose="020B0604020202020204" pitchFamily="34" charset="0"/>
              <a:buChar char="•"/>
            </a:pPr>
            <a:r>
              <a:rPr lang="en-AU" sz="2800" dirty="0"/>
              <a:t>How many absent contents can they possibly reject, 30, 50, 80, …300?</a:t>
            </a:r>
          </a:p>
          <a:p>
            <a:pPr marL="285750" indent="-285750">
              <a:spcAft>
                <a:spcPts val="1200"/>
              </a:spcAft>
              <a:buFont typeface="Arial" panose="020B0604020202020204" pitchFamily="34" charset="0"/>
              <a:buChar char="•"/>
            </a:pPr>
            <a:r>
              <a:rPr lang="en-AU" sz="2800" dirty="0"/>
              <a:t>Upper bound of differentiation</a:t>
            </a:r>
          </a:p>
          <a:p>
            <a:pPr marL="285750" indent="-285750">
              <a:spcAft>
                <a:spcPts val="1200"/>
              </a:spcAft>
              <a:buFont typeface="Arial" panose="020B0604020202020204" pitchFamily="34" charset="0"/>
              <a:buChar char="•"/>
            </a:pPr>
            <a:endParaRPr lang="en-AU" sz="2800" dirty="0"/>
          </a:p>
        </p:txBody>
      </p:sp>
    </p:spTree>
    <p:extLst>
      <p:ext uri="{BB962C8B-B14F-4D97-AF65-F5344CB8AC3E}">
        <p14:creationId xmlns:p14="http://schemas.microsoft.com/office/powerpoint/2010/main" val="330898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xEl>
                                              <p:pRg st="2" end="2"/>
                                            </p:txEl>
                                          </p:spTgt>
                                        </p:tgtEl>
                                        <p:attrNameLst>
                                          <p:attrName>style.visibility</p:attrName>
                                        </p:attrNameLst>
                                      </p:cBhvr>
                                      <p:to>
                                        <p:strVal val="visible"/>
                                      </p:to>
                                    </p:set>
                                    <p:animEffect transition="in" filter="fade">
                                      <p:cBhvr>
                                        <p:cTn id="7" dur="500"/>
                                        <p:tgtEl>
                                          <p:spTgt spid="3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6879E-24BF-4B0F-957D-E8465EF104EB}"/>
              </a:ext>
            </a:extLst>
          </p:cNvPr>
          <p:cNvSpPr>
            <a:spLocks noGrp="1"/>
          </p:cNvSpPr>
          <p:nvPr>
            <p:ph type="title"/>
          </p:nvPr>
        </p:nvSpPr>
        <p:spPr/>
        <p:txBody>
          <a:bodyPr/>
          <a:lstStyle/>
          <a:p>
            <a:r>
              <a:rPr lang="en-AU" dirty="0"/>
              <a:t>Future directions</a:t>
            </a:r>
          </a:p>
        </p:txBody>
      </p:sp>
      <p:grpSp>
        <p:nvGrpSpPr>
          <p:cNvPr id="4" name="Group 3">
            <a:extLst>
              <a:ext uri="{FF2B5EF4-FFF2-40B4-BE49-F238E27FC236}">
                <a16:creationId xmlns:a16="http://schemas.microsoft.com/office/drawing/2014/main" id="{C6C4DC8B-DE1E-47BE-8DBA-FADA9909153A}"/>
              </a:ext>
            </a:extLst>
          </p:cNvPr>
          <p:cNvGrpSpPr/>
          <p:nvPr/>
        </p:nvGrpSpPr>
        <p:grpSpPr>
          <a:xfrm>
            <a:off x="5886757" y="723731"/>
            <a:ext cx="6198526" cy="5704975"/>
            <a:chOff x="3943350" y="1555393"/>
            <a:chExt cx="5364635" cy="4937482"/>
          </a:xfrm>
        </p:grpSpPr>
        <p:sp>
          <p:nvSpPr>
            <p:cNvPr id="5" name="Oval 4">
              <a:extLst>
                <a:ext uri="{FF2B5EF4-FFF2-40B4-BE49-F238E27FC236}">
                  <a16:creationId xmlns:a16="http://schemas.microsoft.com/office/drawing/2014/main" id="{16F474E9-ACE8-4C13-935D-C66A63A55F0A}"/>
                </a:ext>
              </a:extLst>
            </p:cNvPr>
            <p:cNvSpPr/>
            <p:nvPr/>
          </p:nvSpPr>
          <p:spPr>
            <a:xfrm>
              <a:off x="3943350" y="1555393"/>
              <a:ext cx="5041900" cy="4937482"/>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880645BF-12DD-4AD3-B6DF-3DC64B7A221F}"/>
                </a:ext>
              </a:extLst>
            </p:cNvPr>
            <p:cNvSpPr txBox="1"/>
            <p:nvPr/>
          </p:nvSpPr>
          <p:spPr>
            <a:xfrm>
              <a:off x="6953643" y="3504709"/>
              <a:ext cx="2354342" cy="1038848"/>
            </a:xfrm>
            <a:prstGeom prst="rect">
              <a:avLst/>
            </a:prstGeom>
            <a:noFill/>
          </p:spPr>
          <p:txBody>
            <a:bodyPr wrap="square" rtlCol="0">
              <a:spAutoFit/>
            </a:bodyPr>
            <a:lstStyle/>
            <a:p>
              <a:r>
                <a:rPr lang="en-AU" sz="2400" dirty="0"/>
                <a:t>Contents absent and perceptually different</a:t>
              </a:r>
            </a:p>
          </p:txBody>
        </p:sp>
      </p:grpSp>
      <p:grpSp>
        <p:nvGrpSpPr>
          <p:cNvPr id="7" name="Group 6">
            <a:extLst>
              <a:ext uri="{FF2B5EF4-FFF2-40B4-BE49-F238E27FC236}">
                <a16:creationId xmlns:a16="http://schemas.microsoft.com/office/drawing/2014/main" id="{D8B56077-38C1-48C6-B319-3CCB493C750D}"/>
              </a:ext>
            </a:extLst>
          </p:cNvPr>
          <p:cNvGrpSpPr/>
          <p:nvPr/>
        </p:nvGrpSpPr>
        <p:grpSpPr>
          <a:xfrm>
            <a:off x="5886757" y="2282376"/>
            <a:ext cx="3412410" cy="3354945"/>
            <a:chOff x="3640860" y="2544231"/>
            <a:chExt cx="3162635" cy="3109376"/>
          </a:xfrm>
        </p:grpSpPr>
        <p:sp>
          <p:nvSpPr>
            <p:cNvPr id="8" name="Oval 7">
              <a:extLst>
                <a:ext uri="{FF2B5EF4-FFF2-40B4-BE49-F238E27FC236}">
                  <a16:creationId xmlns:a16="http://schemas.microsoft.com/office/drawing/2014/main" id="{03C0F28B-9CEA-4CE3-89F2-8507615D6DC2}"/>
                </a:ext>
              </a:extLst>
            </p:cNvPr>
            <p:cNvSpPr/>
            <p:nvPr/>
          </p:nvSpPr>
          <p:spPr>
            <a:xfrm>
              <a:off x="3640860" y="2544231"/>
              <a:ext cx="3162635" cy="310937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TextBox 8">
              <a:extLst>
                <a:ext uri="{FF2B5EF4-FFF2-40B4-BE49-F238E27FC236}">
                  <a16:creationId xmlns:a16="http://schemas.microsoft.com/office/drawing/2014/main" id="{E8F26046-CE41-43AE-9332-A557F12446A7}"/>
                </a:ext>
              </a:extLst>
            </p:cNvPr>
            <p:cNvSpPr txBox="1"/>
            <p:nvPr/>
          </p:nvSpPr>
          <p:spPr>
            <a:xfrm>
              <a:off x="4886295" y="2749098"/>
              <a:ext cx="1454170" cy="1112470"/>
            </a:xfrm>
            <a:prstGeom prst="rect">
              <a:avLst/>
            </a:prstGeom>
            <a:noFill/>
          </p:spPr>
          <p:txBody>
            <a:bodyPr wrap="square" rtlCol="0">
              <a:spAutoFit/>
            </a:bodyPr>
            <a:lstStyle/>
            <a:p>
              <a:r>
                <a:rPr lang="en-AU" sz="2400" dirty="0"/>
                <a:t>Contents absent but similar</a:t>
              </a:r>
            </a:p>
          </p:txBody>
        </p:sp>
      </p:grpSp>
      <p:grpSp>
        <p:nvGrpSpPr>
          <p:cNvPr id="10" name="Group 9">
            <a:extLst>
              <a:ext uri="{FF2B5EF4-FFF2-40B4-BE49-F238E27FC236}">
                <a16:creationId xmlns:a16="http://schemas.microsoft.com/office/drawing/2014/main" id="{9D8F0A57-3CD6-4EC1-8EF3-9A488E0580B9}"/>
              </a:ext>
            </a:extLst>
          </p:cNvPr>
          <p:cNvGrpSpPr/>
          <p:nvPr/>
        </p:nvGrpSpPr>
        <p:grpSpPr>
          <a:xfrm>
            <a:off x="5950927" y="3429000"/>
            <a:ext cx="1671381" cy="1719881"/>
            <a:chOff x="3962400" y="3285984"/>
            <a:chExt cx="1422400" cy="1463675"/>
          </a:xfrm>
        </p:grpSpPr>
        <p:sp>
          <p:nvSpPr>
            <p:cNvPr id="11" name="Oval 10">
              <a:extLst>
                <a:ext uri="{FF2B5EF4-FFF2-40B4-BE49-F238E27FC236}">
                  <a16:creationId xmlns:a16="http://schemas.microsoft.com/office/drawing/2014/main" id="{73584F05-3739-4F44-B7CE-D2D4B1EC1411}"/>
                </a:ext>
              </a:extLst>
            </p:cNvPr>
            <p:cNvSpPr/>
            <p:nvPr/>
          </p:nvSpPr>
          <p:spPr>
            <a:xfrm>
              <a:off x="3962400" y="3285984"/>
              <a:ext cx="1422400" cy="1463675"/>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AB6A7BC9-15C7-409D-9D4C-2ADEB81C89C4}"/>
                </a:ext>
              </a:extLst>
            </p:cNvPr>
            <p:cNvSpPr txBox="1"/>
            <p:nvPr/>
          </p:nvSpPr>
          <p:spPr>
            <a:xfrm>
              <a:off x="4168535" y="3716832"/>
              <a:ext cx="1111386" cy="707206"/>
            </a:xfrm>
            <a:prstGeom prst="rect">
              <a:avLst/>
            </a:prstGeom>
            <a:noFill/>
          </p:spPr>
          <p:txBody>
            <a:bodyPr wrap="square" rtlCol="0">
              <a:spAutoFit/>
            </a:bodyPr>
            <a:lstStyle/>
            <a:p>
              <a:r>
                <a:rPr lang="en-AU" sz="2400" dirty="0"/>
                <a:t>Contents present</a:t>
              </a:r>
            </a:p>
          </p:txBody>
        </p:sp>
      </p:grpSp>
      <p:grpSp>
        <p:nvGrpSpPr>
          <p:cNvPr id="17" name="Group 16">
            <a:extLst>
              <a:ext uri="{FF2B5EF4-FFF2-40B4-BE49-F238E27FC236}">
                <a16:creationId xmlns:a16="http://schemas.microsoft.com/office/drawing/2014/main" id="{B5B28DA7-94E3-4E94-B3B5-CE8A785FDF01}"/>
              </a:ext>
            </a:extLst>
          </p:cNvPr>
          <p:cNvGrpSpPr/>
          <p:nvPr/>
        </p:nvGrpSpPr>
        <p:grpSpPr>
          <a:xfrm>
            <a:off x="7653118" y="4062358"/>
            <a:ext cx="1615239" cy="776641"/>
            <a:chOff x="2085213" y="4404324"/>
            <a:chExt cx="1615239" cy="776641"/>
          </a:xfrm>
        </p:grpSpPr>
        <p:cxnSp>
          <p:nvCxnSpPr>
            <p:cNvPr id="14" name="Straight Arrow Connector 13">
              <a:extLst>
                <a:ext uri="{FF2B5EF4-FFF2-40B4-BE49-F238E27FC236}">
                  <a16:creationId xmlns:a16="http://schemas.microsoft.com/office/drawing/2014/main" id="{B8739FC9-2252-40F7-94C3-4A5673A82873}"/>
                </a:ext>
              </a:extLst>
            </p:cNvPr>
            <p:cNvCxnSpPr>
              <a:cxnSpLocks/>
            </p:cNvCxnSpPr>
            <p:nvPr/>
          </p:nvCxnSpPr>
          <p:spPr>
            <a:xfrm flipH="1" flipV="1">
              <a:off x="2085213" y="4404324"/>
              <a:ext cx="1615239" cy="2552"/>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77026E6-D326-46D4-9E89-988223CD90E9}"/>
                </a:ext>
              </a:extLst>
            </p:cNvPr>
            <p:cNvSpPr txBox="1"/>
            <p:nvPr/>
          </p:nvSpPr>
          <p:spPr>
            <a:xfrm>
              <a:off x="2664097" y="4473079"/>
              <a:ext cx="580710" cy="707886"/>
            </a:xfrm>
            <a:prstGeom prst="rect">
              <a:avLst/>
            </a:prstGeom>
            <a:noFill/>
          </p:spPr>
          <p:txBody>
            <a:bodyPr wrap="square" rtlCol="0">
              <a:spAutoFit/>
            </a:bodyPr>
            <a:lstStyle/>
            <a:p>
              <a:r>
                <a:rPr lang="en-AU" sz="4000" dirty="0"/>
                <a:t>?</a:t>
              </a:r>
            </a:p>
          </p:txBody>
        </p:sp>
      </p:grpSp>
      <p:sp>
        <p:nvSpPr>
          <p:cNvPr id="18" name="TextBox 17">
            <a:extLst>
              <a:ext uri="{FF2B5EF4-FFF2-40B4-BE49-F238E27FC236}">
                <a16:creationId xmlns:a16="http://schemas.microsoft.com/office/drawing/2014/main" id="{2716D8C9-D9D2-45DC-9A49-BD2E686E83FD}"/>
              </a:ext>
            </a:extLst>
          </p:cNvPr>
          <p:cNvSpPr txBox="1"/>
          <p:nvPr/>
        </p:nvSpPr>
        <p:spPr>
          <a:xfrm>
            <a:off x="746496" y="3100061"/>
            <a:ext cx="4354293" cy="138499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AU" sz="2800" dirty="0"/>
              <a:t>What is the perceptual difference threshold for effective differentiation?</a:t>
            </a:r>
          </a:p>
        </p:txBody>
      </p:sp>
    </p:spTree>
    <p:extLst>
      <p:ext uri="{BB962C8B-B14F-4D97-AF65-F5344CB8AC3E}">
        <p14:creationId xmlns:p14="http://schemas.microsoft.com/office/powerpoint/2010/main" val="390658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C2B8-FC98-47C4-A4A1-FBADBFE906BD}"/>
              </a:ext>
            </a:extLst>
          </p:cNvPr>
          <p:cNvSpPr>
            <a:spLocks noGrp="1"/>
          </p:cNvSpPr>
          <p:nvPr>
            <p:ph type="title"/>
          </p:nvPr>
        </p:nvSpPr>
        <p:spPr/>
        <p:txBody>
          <a:bodyPr/>
          <a:lstStyle/>
          <a:p>
            <a:r>
              <a:rPr lang="en-AU" dirty="0"/>
              <a:t>Significance and innovation</a:t>
            </a:r>
          </a:p>
        </p:txBody>
      </p:sp>
      <p:sp>
        <p:nvSpPr>
          <p:cNvPr id="13" name="TextBox 12">
            <a:extLst>
              <a:ext uri="{FF2B5EF4-FFF2-40B4-BE49-F238E27FC236}">
                <a16:creationId xmlns:a16="http://schemas.microsoft.com/office/drawing/2014/main" id="{B67C6D8A-BD1B-45D3-A1B6-73222D1FCE34}"/>
              </a:ext>
            </a:extLst>
          </p:cNvPr>
          <p:cNvSpPr txBox="1"/>
          <p:nvPr/>
        </p:nvSpPr>
        <p:spPr>
          <a:xfrm>
            <a:off x="1110915" y="2321004"/>
            <a:ext cx="10455442" cy="2215991"/>
          </a:xfrm>
          <a:prstGeom prst="rect">
            <a:avLst/>
          </a:prstGeom>
          <a:noFill/>
        </p:spPr>
        <p:txBody>
          <a:bodyPr wrap="square" rtlCol="0">
            <a:spAutoFit/>
          </a:bodyPr>
          <a:lstStyle/>
          <a:p>
            <a:pPr>
              <a:spcBef>
                <a:spcPts val="1200"/>
              </a:spcBef>
            </a:pPr>
            <a:r>
              <a:rPr lang="en-AU" sz="3200" dirty="0">
                <a:latin typeface="Corbel" panose="020B0503020204020204" pitchFamily="34" charset="0"/>
              </a:rPr>
              <a:t>Novel conceptualisation of visual experience</a:t>
            </a:r>
            <a:r>
              <a:rPr lang="en-AU" sz="2800" dirty="0">
                <a:latin typeface="Corbel" panose="020B0503020204020204" pitchFamily="34" charset="0"/>
              </a:rPr>
              <a:t>: </a:t>
            </a:r>
          </a:p>
          <a:p>
            <a:pPr marL="285750" indent="-285750">
              <a:spcBef>
                <a:spcPts val="1200"/>
              </a:spcBef>
              <a:buFont typeface="Arial" panose="020B0604020202020204" pitchFamily="34" charset="0"/>
              <a:buChar char="•"/>
            </a:pPr>
            <a:r>
              <a:rPr lang="en-AU" sz="3200" dirty="0">
                <a:latin typeface="Corbel" panose="020B0503020204020204" pitchFamily="34" charset="0"/>
              </a:rPr>
              <a:t>The information of visual experience concerns both the what we perceived from the environment, and also how the perception is internally represented (differentiation)</a:t>
            </a:r>
          </a:p>
        </p:txBody>
      </p:sp>
    </p:spTree>
    <p:extLst>
      <p:ext uri="{BB962C8B-B14F-4D97-AF65-F5344CB8AC3E}">
        <p14:creationId xmlns:p14="http://schemas.microsoft.com/office/powerpoint/2010/main" val="177494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035D3-71C9-4C90-9B22-AE0780D555C1}"/>
              </a:ext>
            </a:extLst>
          </p:cNvPr>
          <p:cNvSpPr>
            <a:spLocks noGrp="1"/>
          </p:cNvSpPr>
          <p:nvPr>
            <p:ph type="title"/>
          </p:nvPr>
        </p:nvSpPr>
        <p:spPr>
          <a:xfrm>
            <a:off x="838200" y="174625"/>
            <a:ext cx="10515600" cy="1325563"/>
          </a:xfrm>
        </p:spPr>
        <p:txBody>
          <a:bodyPr>
            <a:normAutofit/>
          </a:bodyPr>
          <a:lstStyle/>
          <a:p>
            <a:r>
              <a:rPr lang="en-AU" sz="4000" dirty="0"/>
              <a:t>Acknowledgement</a:t>
            </a:r>
          </a:p>
        </p:txBody>
      </p:sp>
      <p:pic>
        <p:nvPicPr>
          <p:cNvPr id="2050" name="Picture 2" descr="Image result for liad mudrik">
            <a:extLst>
              <a:ext uri="{FF2B5EF4-FFF2-40B4-BE49-F238E27FC236}">
                <a16:creationId xmlns:a16="http://schemas.microsoft.com/office/drawing/2014/main" id="{8AA081F5-15A6-4F5D-AA7D-AB858D342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955" y="2075432"/>
            <a:ext cx="2428847" cy="24288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Regan Gallagher">
            <a:extLst>
              <a:ext uri="{FF2B5EF4-FFF2-40B4-BE49-F238E27FC236}">
                <a16:creationId xmlns:a16="http://schemas.microsoft.com/office/drawing/2014/main" id="{E6B3B014-E380-4260-AD06-623EA82233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5254" y="2075433"/>
            <a:ext cx="2428847" cy="24288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1422AEF-E468-43B6-BDF1-54F47DBBB17F}"/>
              </a:ext>
            </a:extLst>
          </p:cNvPr>
          <p:cNvPicPr>
            <a:picLocks noChangeAspect="1"/>
          </p:cNvPicPr>
          <p:nvPr/>
        </p:nvPicPr>
        <p:blipFill>
          <a:blip r:embed="rId5"/>
          <a:stretch>
            <a:fillRect/>
          </a:stretch>
        </p:blipFill>
        <p:spPr>
          <a:xfrm>
            <a:off x="1544485" y="2075432"/>
            <a:ext cx="2481415" cy="2437261"/>
          </a:xfrm>
          <a:prstGeom prst="rect">
            <a:avLst/>
          </a:prstGeom>
        </p:spPr>
      </p:pic>
      <p:sp>
        <p:nvSpPr>
          <p:cNvPr id="3" name="TextBox 2">
            <a:extLst>
              <a:ext uri="{FF2B5EF4-FFF2-40B4-BE49-F238E27FC236}">
                <a16:creationId xmlns:a16="http://schemas.microsoft.com/office/drawing/2014/main" id="{16B142C0-7364-4A1F-B5E6-3191BBB0C32C}"/>
              </a:ext>
            </a:extLst>
          </p:cNvPr>
          <p:cNvSpPr txBox="1"/>
          <p:nvPr/>
        </p:nvSpPr>
        <p:spPr>
          <a:xfrm>
            <a:off x="1099984" y="4675127"/>
            <a:ext cx="3510116" cy="461665"/>
          </a:xfrm>
          <a:prstGeom prst="rect">
            <a:avLst/>
          </a:prstGeom>
          <a:noFill/>
        </p:spPr>
        <p:txBody>
          <a:bodyPr wrap="square" rtlCol="0">
            <a:spAutoFit/>
          </a:bodyPr>
          <a:lstStyle/>
          <a:p>
            <a:r>
              <a:rPr lang="en-AU" sz="2400" dirty="0">
                <a:latin typeface="Corbel" panose="020B0503020204020204" pitchFamily="34" charset="0"/>
              </a:rPr>
              <a:t>A/Prof </a:t>
            </a:r>
            <a:r>
              <a:rPr lang="en-AU" sz="2400" dirty="0" err="1">
                <a:latin typeface="Corbel" panose="020B0503020204020204" pitchFamily="34" charset="0"/>
              </a:rPr>
              <a:t>Naotsugu</a:t>
            </a:r>
            <a:r>
              <a:rPr lang="en-AU" sz="2400" dirty="0">
                <a:latin typeface="Corbel" panose="020B0503020204020204" pitchFamily="34" charset="0"/>
              </a:rPr>
              <a:t> Tsuchiya</a:t>
            </a:r>
          </a:p>
        </p:txBody>
      </p:sp>
      <p:sp>
        <p:nvSpPr>
          <p:cNvPr id="8" name="TextBox 7">
            <a:extLst>
              <a:ext uri="{FF2B5EF4-FFF2-40B4-BE49-F238E27FC236}">
                <a16:creationId xmlns:a16="http://schemas.microsoft.com/office/drawing/2014/main" id="{70084EAB-1827-4D88-80BC-CB9BFBF8C95A}"/>
              </a:ext>
            </a:extLst>
          </p:cNvPr>
          <p:cNvSpPr txBox="1"/>
          <p:nvPr/>
        </p:nvSpPr>
        <p:spPr>
          <a:xfrm>
            <a:off x="4694088" y="4675127"/>
            <a:ext cx="2989415" cy="461665"/>
          </a:xfrm>
          <a:prstGeom prst="rect">
            <a:avLst/>
          </a:prstGeom>
          <a:noFill/>
        </p:spPr>
        <p:txBody>
          <a:bodyPr wrap="square" rtlCol="0">
            <a:spAutoFit/>
          </a:bodyPr>
          <a:lstStyle/>
          <a:p>
            <a:pPr algn="ctr"/>
            <a:r>
              <a:rPr lang="en-AU" sz="2400" dirty="0">
                <a:latin typeface="Corbel" panose="020B0503020204020204" pitchFamily="34" charset="0"/>
              </a:rPr>
              <a:t>Dr. Regan Gallagher</a:t>
            </a:r>
          </a:p>
        </p:txBody>
      </p:sp>
      <p:sp>
        <p:nvSpPr>
          <p:cNvPr id="9" name="TextBox 8">
            <a:extLst>
              <a:ext uri="{FF2B5EF4-FFF2-40B4-BE49-F238E27FC236}">
                <a16:creationId xmlns:a16="http://schemas.microsoft.com/office/drawing/2014/main" id="{A123EA1F-0964-480E-9998-6234BC98789E}"/>
              </a:ext>
            </a:extLst>
          </p:cNvPr>
          <p:cNvSpPr txBox="1"/>
          <p:nvPr/>
        </p:nvSpPr>
        <p:spPr>
          <a:xfrm>
            <a:off x="8009670" y="4675127"/>
            <a:ext cx="2989415" cy="461665"/>
          </a:xfrm>
          <a:prstGeom prst="rect">
            <a:avLst/>
          </a:prstGeom>
          <a:noFill/>
        </p:spPr>
        <p:txBody>
          <a:bodyPr wrap="square" rtlCol="0">
            <a:spAutoFit/>
          </a:bodyPr>
          <a:lstStyle/>
          <a:p>
            <a:pPr algn="ctr"/>
            <a:r>
              <a:rPr lang="en-AU" sz="2400" dirty="0">
                <a:latin typeface="Corbel" panose="020B0503020204020204" pitchFamily="34" charset="0"/>
              </a:rPr>
              <a:t>Dr. </a:t>
            </a:r>
            <a:r>
              <a:rPr lang="en-AU" sz="2400" dirty="0" err="1">
                <a:latin typeface="Corbel" panose="020B0503020204020204" pitchFamily="34" charset="0"/>
              </a:rPr>
              <a:t>Liad</a:t>
            </a:r>
            <a:r>
              <a:rPr lang="en-AU" sz="2400" dirty="0">
                <a:latin typeface="Corbel" panose="020B0503020204020204" pitchFamily="34" charset="0"/>
              </a:rPr>
              <a:t> </a:t>
            </a:r>
            <a:r>
              <a:rPr lang="en-AU" sz="2400" dirty="0" err="1">
                <a:latin typeface="Corbel" panose="020B0503020204020204" pitchFamily="34" charset="0"/>
              </a:rPr>
              <a:t>Mudrik</a:t>
            </a:r>
            <a:endParaRPr lang="en-AU" sz="2400" dirty="0">
              <a:latin typeface="Corbel" panose="020B0503020204020204" pitchFamily="34" charset="0"/>
            </a:endParaRPr>
          </a:p>
        </p:txBody>
      </p:sp>
    </p:spTree>
    <p:extLst>
      <p:ext uri="{BB962C8B-B14F-4D97-AF65-F5344CB8AC3E}">
        <p14:creationId xmlns:p14="http://schemas.microsoft.com/office/powerpoint/2010/main" val="1001024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D1D7C3A-ABF7-4D0A-A170-770386DCB978}"/>
              </a:ext>
            </a:extLst>
          </p:cNvPr>
          <p:cNvSpPr>
            <a:spLocks noGrp="1"/>
          </p:cNvSpPr>
          <p:nvPr>
            <p:ph type="title"/>
          </p:nvPr>
        </p:nvSpPr>
        <p:spPr>
          <a:xfrm>
            <a:off x="838200" y="174625"/>
            <a:ext cx="10515600" cy="1325563"/>
          </a:xfrm>
        </p:spPr>
        <p:txBody>
          <a:bodyPr>
            <a:normAutofit/>
          </a:bodyPr>
          <a:lstStyle/>
          <a:p>
            <a:r>
              <a:rPr lang="en-AU" sz="4000" dirty="0"/>
              <a:t>Acknowledgement</a:t>
            </a:r>
          </a:p>
        </p:txBody>
      </p:sp>
      <p:pic>
        <p:nvPicPr>
          <p:cNvPr id="5" name="Picture 2">
            <a:extLst>
              <a:ext uri="{FF2B5EF4-FFF2-40B4-BE49-F238E27FC236}">
                <a16:creationId xmlns:a16="http://schemas.microsoft.com/office/drawing/2014/main" id="{286E29BD-9836-4C97-9918-0BE6D2391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480" y="1628774"/>
            <a:ext cx="5737020" cy="43027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3D1CC76-2856-45C6-9D6B-EB1EA06E24B2}"/>
              </a:ext>
            </a:extLst>
          </p:cNvPr>
          <p:cNvSpPr txBox="1"/>
          <p:nvPr/>
        </p:nvSpPr>
        <p:spPr>
          <a:xfrm>
            <a:off x="838200" y="3429000"/>
            <a:ext cx="3962400" cy="954107"/>
          </a:xfrm>
          <a:prstGeom prst="rect">
            <a:avLst/>
          </a:prstGeom>
          <a:noFill/>
        </p:spPr>
        <p:txBody>
          <a:bodyPr wrap="square" rtlCol="0">
            <a:spAutoFit/>
          </a:bodyPr>
          <a:lstStyle/>
          <a:p>
            <a:r>
              <a:rPr lang="en-AU" sz="2800" dirty="0">
                <a:latin typeface="Corbel" panose="020B0503020204020204" pitchFamily="34" charset="0"/>
              </a:rPr>
              <a:t>And all members of the Tsuchiya Lab!</a:t>
            </a:r>
            <a:endParaRPr lang="en-AU" dirty="0">
              <a:latin typeface="Corbel" panose="020B0503020204020204" pitchFamily="34" charset="0"/>
            </a:endParaRPr>
          </a:p>
        </p:txBody>
      </p:sp>
    </p:spTree>
    <p:extLst>
      <p:ext uri="{BB962C8B-B14F-4D97-AF65-F5344CB8AC3E}">
        <p14:creationId xmlns:p14="http://schemas.microsoft.com/office/powerpoint/2010/main" val="2728730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D8B52C-C760-4896-B03A-068A2E55B6F4}"/>
              </a:ext>
            </a:extLst>
          </p:cNvPr>
          <p:cNvSpPr>
            <a:spLocks noGrp="1"/>
          </p:cNvSpPr>
          <p:nvPr>
            <p:ph type="ctrTitle"/>
          </p:nvPr>
        </p:nvSpPr>
        <p:spPr/>
        <p:txBody>
          <a:bodyPr/>
          <a:lstStyle/>
          <a:p>
            <a:r>
              <a:rPr lang="en-US" dirty="0"/>
              <a:t>Thank you</a:t>
            </a:r>
            <a:endParaRPr lang="en-AU" dirty="0"/>
          </a:p>
        </p:txBody>
      </p:sp>
      <p:sp>
        <p:nvSpPr>
          <p:cNvPr id="7" name="Subtitle 6">
            <a:extLst>
              <a:ext uri="{FF2B5EF4-FFF2-40B4-BE49-F238E27FC236}">
                <a16:creationId xmlns:a16="http://schemas.microsoft.com/office/drawing/2014/main" id="{DDD3E37E-216E-4A57-8701-31A5C65D0501}"/>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427033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C8310A0-3C84-4DC9-9C33-419CD9ABB0B6}"/>
              </a:ext>
            </a:extLst>
          </p:cNvPr>
          <p:cNvGrpSpPr/>
          <p:nvPr/>
        </p:nvGrpSpPr>
        <p:grpSpPr>
          <a:xfrm>
            <a:off x="2654195" y="1297086"/>
            <a:ext cx="4599633" cy="5560914"/>
            <a:chOff x="3081976" y="978898"/>
            <a:chExt cx="4599633" cy="5560914"/>
          </a:xfrm>
        </p:grpSpPr>
        <p:pic>
          <p:nvPicPr>
            <p:cNvPr id="3074" name="Picture 2" descr="Image result for tiger">
              <a:extLst>
                <a:ext uri="{FF2B5EF4-FFF2-40B4-BE49-F238E27FC236}">
                  <a16:creationId xmlns:a16="http://schemas.microsoft.com/office/drawing/2014/main" id="{018185B5-3327-4C84-BBF3-821CB1417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1976" y="978898"/>
              <a:ext cx="1380279" cy="13802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beagle">
              <a:extLst>
                <a:ext uri="{FF2B5EF4-FFF2-40B4-BE49-F238E27FC236}">
                  <a16:creationId xmlns:a16="http://schemas.microsoft.com/office/drawing/2014/main" id="{A822462C-F709-431D-B682-C00380EB87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812" y="2766218"/>
              <a:ext cx="2102618" cy="132556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at">
              <a:extLst>
                <a:ext uri="{FF2B5EF4-FFF2-40B4-BE49-F238E27FC236}">
                  <a16:creationId xmlns:a16="http://schemas.microsoft.com/office/drawing/2014/main" id="{127A575F-C711-4DCD-9BA2-CFB8CEB53B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9721" y="2515622"/>
              <a:ext cx="1195178" cy="16017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snake">
              <a:extLst>
                <a:ext uri="{FF2B5EF4-FFF2-40B4-BE49-F238E27FC236}">
                  <a16:creationId xmlns:a16="http://schemas.microsoft.com/office/drawing/2014/main" id="{C8EBEA33-68F7-4539-B8F7-B09262DFEB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420524" y="3000276"/>
              <a:ext cx="1223629" cy="106295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bear">
              <a:extLst>
                <a:ext uri="{FF2B5EF4-FFF2-40B4-BE49-F238E27FC236}">
                  <a16:creationId xmlns:a16="http://schemas.microsoft.com/office/drawing/2014/main" id="{E7D766D9-B2A1-4EDA-9C7D-9C2DA0A843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8677" y="4496097"/>
              <a:ext cx="1998633" cy="1325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DEC67AF-8E20-4BF1-A4BB-AF7A94A89BF8}"/>
                </a:ext>
              </a:extLst>
            </p:cNvPr>
            <p:cNvPicPr>
              <a:picLocks noChangeAspect="1"/>
            </p:cNvPicPr>
            <p:nvPr/>
          </p:nvPicPr>
          <p:blipFill>
            <a:blip r:embed="rId8"/>
            <a:stretch>
              <a:fillRect/>
            </a:stretch>
          </p:blipFill>
          <p:spPr>
            <a:xfrm>
              <a:off x="5726875" y="4441380"/>
              <a:ext cx="1954734" cy="1380281"/>
            </a:xfrm>
            <a:prstGeom prst="rect">
              <a:avLst/>
            </a:prstGeom>
          </p:spPr>
        </p:pic>
        <p:pic>
          <p:nvPicPr>
            <p:cNvPr id="3088" name="Picture 16" descr="Image result for parrot">
              <a:extLst>
                <a:ext uri="{FF2B5EF4-FFF2-40B4-BE49-F238E27FC236}">
                  <a16:creationId xmlns:a16="http://schemas.microsoft.com/office/drawing/2014/main" id="{55C908B6-7C5C-4A3C-BE22-BFB3208A4C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9573" y="1009548"/>
              <a:ext cx="1275293" cy="12752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C101820-666A-49A4-A4E1-1F4E59A19DEF}"/>
                </a:ext>
              </a:extLst>
            </p:cNvPr>
            <p:cNvPicPr>
              <a:picLocks noChangeAspect="1"/>
            </p:cNvPicPr>
            <p:nvPr/>
          </p:nvPicPr>
          <p:blipFill>
            <a:blip r:embed="rId10"/>
            <a:stretch>
              <a:fillRect/>
            </a:stretch>
          </p:blipFill>
          <p:spPr>
            <a:xfrm>
              <a:off x="6255164" y="1118476"/>
              <a:ext cx="1223630" cy="1143059"/>
            </a:xfrm>
            <a:prstGeom prst="rect">
              <a:avLst/>
            </a:prstGeom>
          </p:spPr>
        </p:pic>
        <p:sp>
          <p:nvSpPr>
            <p:cNvPr id="18" name="TextBox 17">
              <a:extLst>
                <a:ext uri="{FF2B5EF4-FFF2-40B4-BE49-F238E27FC236}">
                  <a16:creationId xmlns:a16="http://schemas.microsoft.com/office/drawing/2014/main" id="{F4CAD0C7-00E6-4071-ABF9-2088E2251287}"/>
                </a:ext>
              </a:extLst>
            </p:cNvPr>
            <p:cNvSpPr txBox="1"/>
            <p:nvPr/>
          </p:nvSpPr>
          <p:spPr>
            <a:xfrm>
              <a:off x="4929721" y="5955037"/>
              <a:ext cx="2089229" cy="584775"/>
            </a:xfrm>
            <a:prstGeom prst="rect">
              <a:avLst/>
            </a:prstGeom>
            <a:noFill/>
          </p:spPr>
          <p:txBody>
            <a:bodyPr wrap="square" rtlCol="0">
              <a:spAutoFit/>
            </a:bodyPr>
            <a:lstStyle/>
            <a:p>
              <a:r>
                <a:rPr lang="en-AU" sz="3200" dirty="0"/>
                <a:t>…</a:t>
              </a:r>
            </a:p>
          </p:txBody>
        </p:sp>
      </p:grpSp>
      <p:grpSp>
        <p:nvGrpSpPr>
          <p:cNvPr id="25" name="Group 24">
            <a:extLst>
              <a:ext uri="{FF2B5EF4-FFF2-40B4-BE49-F238E27FC236}">
                <a16:creationId xmlns:a16="http://schemas.microsoft.com/office/drawing/2014/main" id="{EABD63D6-A73F-4275-8977-7733EFF7AA29}"/>
              </a:ext>
            </a:extLst>
          </p:cNvPr>
          <p:cNvGrpSpPr/>
          <p:nvPr/>
        </p:nvGrpSpPr>
        <p:grpSpPr>
          <a:xfrm>
            <a:off x="7549453" y="880207"/>
            <a:ext cx="4104934" cy="5939463"/>
            <a:chOff x="7642599" y="872206"/>
            <a:chExt cx="4104934" cy="5939463"/>
          </a:xfrm>
        </p:grpSpPr>
        <p:pic>
          <p:nvPicPr>
            <p:cNvPr id="3092" name="Picture 20" descr="Image result for ä¸äº¬å¤§çç«">
              <a:extLst>
                <a:ext uri="{FF2B5EF4-FFF2-40B4-BE49-F238E27FC236}">
                  <a16:creationId xmlns:a16="http://schemas.microsoft.com/office/drawing/2014/main" id="{98FC7B4F-8A25-4987-A2C2-D2ECB71378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44803" y="3166095"/>
              <a:ext cx="1415075" cy="1510117"/>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Image result for æ°å å¡å¤§çç«">
              <a:extLst>
                <a:ext uri="{FF2B5EF4-FFF2-40B4-BE49-F238E27FC236}">
                  <a16:creationId xmlns:a16="http://schemas.microsoft.com/office/drawing/2014/main" id="{D8993A20-8FFA-455C-9D06-7F5E25A6C49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57710" y="2814164"/>
              <a:ext cx="2306529" cy="143517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BB4234F5-E4FD-41EB-96E5-AEEDB427CC8E}"/>
                </a:ext>
              </a:extLst>
            </p:cNvPr>
            <p:cNvPicPr>
              <a:picLocks noChangeAspect="1"/>
            </p:cNvPicPr>
            <p:nvPr/>
          </p:nvPicPr>
          <p:blipFill>
            <a:blip r:embed="rId13"/>
            <a:stretch>
              <a:fillRect/>
            </a:stretch>
          </p:blipFill>
          <p:spPr>
            <a:xfrm>
              <a:off x="9607473" y="976966"/>
              <a:ext cx="2140060" cy="1682836"/>
            </a:xfrm>
            <a:prstGeom prst="rect">
              <a:avLst/>
            </a:prstGeom>
          </p:spPr>
        </p:pic>
        <p:pic>
          <p:nvPicPr>
            <p:cNvPr id="20" name="Picture 19">
              <a:extLst>
                <a:ext uri="{FF2B5EF4-FFF2-40B4-BE49-F238E27FC236}">
                  <a16:creationId xmlns:a16="http://schemas.microsoft.com/office/drawing/2014/main" id="{9ACB18D8-9E0B-4C58-904F-D552148FE62C}"/>
                </a:ext>
              </a:extLst>
            </p:cNvPr>
            <p:cNvPicPr>
              <a:picLocks noChangeAspect="1"/>
            </p:cNvPicPr>
            <p:nvPr/>
          </p:nvPicPr>
          <p:blipFill>
            <a:blip r:embed="rId14"/>
            <a:stretch>
              <a:fillRect/>
            </a:stretch>
          </p:blipFill>
          <p:spPr>
            <a:xfrm>
              <a:off x="7642599" y="872206"/>
              <a:ext cx="1924149" cy="1435174"/>
            </a:xfrm>
            <a:prstGeom prst="rect">
              <a:avLst/>
            </a:prstGeom>
          </p:spPr>
        </p:pic>
        <p:pic>
          <p:nvPicPr>
            <p:cNvPr id="22" name="Picture 21">
              <a:extLst>
                <a:ext uri="{FF2B5EF4-FFF2-40B4-BE49-F238E27FC236}">
                  <a16:creationId xmlns:a16="http://schemas.microsoft.com/office/drawing/2014/main" id="{3D56235C-2755-4E7F-A6B9-BCCBFB429455}"/>
                </a:ext>
              </a:extLst>
            </p:cNvPr>
            <p:cNvPicPr>
              <a:picLocks noChangeAspect="1"/>
            </p:cNvPicPr>
            <p:nvPr/>
          </p:nvPicPr>
          <p:blipFill>
            <a:blip r:embed="rId15"/>
            <a:stretch>
              <a:fillRect/>
            </a:stretch>
          </p:blipFill>
          <p:spPr>
            <a:xfrm>
              <a:off x="7974491" y="4722168"/>
              <a:ext cx="1511546" cy="1571212"/>
            </a:xfrm>
            <a:prstGeom prst="rect">
              <a:avLst/>
            </a:prstGeom>
          </p:spPr>
        </p:pic>
        <p:pic>
          <p:nvPicPr>
            <p:cNvPr id="23" name="Picture 22">
              <a:extLst>
                <a:ext uri="{FF2B5EF4-FFF2-40B4-BE49-F238E27FC236}">
                  <a16:creationId xmlns:a16="http://schemas.microsoft.com/office/drawing/2014/main" id="{BBDE0DD0-4E7F-44B9-AE33-940476DD4123}"/>
                </a:ext>
              </a:extLst>
            </p:cNvPr>
            <p:cNvPicPr>
              <a:picLocks noChangeAspect="1"/>
            </p:cNvPicPr>
            <p:nvPr/>
          </p:nvPicPr>
          <p:blipFill>
            <a:blip r:embed="rId16"/>
            <a:stretch>
              <a:fillRect/>
            </a:stretch>
          </p:blipFill>
          <p:spPr>
            <a:xfrm>
              <a:off x="9778919" y="4862932"/>
              <a:ext cx="1682359" cy="1510117"/>
            </a:xfrm>
            <a:prstGeom prst="rect">
              <a:avLst/>
            </a:prstGeom>
          </p:spPr>
        </p:pic>
        <p:sp>
          <p:nvSpPr>
            <p:cNvPr id="39" name="TextBox 38">
              <a:extLst>
                <a:ext uri="{FF2B5EF4-FFF2-40B4-BE49-F238E27FC236}">
                  <a16:creationId xmlns:a16="http://schemas.microsoft.com/office/drawing/2014/main" id="{A5EF4DF9-6622-4420-8F2C-504F12164CFF}"/>
                </a:ext>
              </a:extLst>
            </p:cNvPr>
            <p:cNvSpPr txBox="1"/>
            <p:nvPr/>
          </p:nvSpPr>
          <p:spPr>
            <a:xfrm>
              <a:off x="9200188" y="6226894"/>
              <a:ext cx="2089229" cy="584775"/>
            </a:xfrm>
            <a:prstGeom prst="rect">
              <a:avLst/>
            </a:prstGeom>
            <a:noFill/>
          </p:spPr>
          <p:txBody>
            <a:bodyPr wrap="square" rtlCol="0">
              <a:spAutoFit/>
            </a:bodyPr>
            <a:lstStyle/>
            <a:p>
              <a:r>
                <a:rPr lang="en-AU" sz="3200" dirty="0"/>
                <a:t>…</a:t>
              </a:r>
            </a:p>
          </p:txBody>
        </p:sp>
      </p:grpSp>
      <p:sp>
        <p:nvSpPr>
          <p:cNvPr id="21" name="Title 1">
            <a:extLst>
              <a:ext uri="{FF2B5EF4-FFF2-40B4-BE49-F238E27FC236}">
                <a16:creationId xmlns:a16="http://schemas.microsoft.com/office/drawing/2014/main" id="{6D0F94D7-94E3-4C5C-B1BD-09DFECBD4AC7}"/>
              </a:ext>
            </a:extLst>
          </p:cNvPr>
          <p:cNvSpPr>
            <a:spLocks noGrp="1"/>
          </p:cNvSpPr>
          <p:nvPr>
            <p:ph type="title"/>
          </p:nvPr>
        </p:nvSpPr>
        <p:spPr>
          <a:xfrm>
            <a:off x="247534" y="118665"/>
            <a:ext cx="10515600" cy="1325563"/>
          </a:xfrm>
        </p:spPr>
        <p:txBody>
          <a:bodyPr>
            <a:normAutofit/>
          </a:bodyPr>
          <a:lstStyle/>
          <a:p>
            <a:r>
              <a:rPr lang="en-AU" sz="4000" dirty="0"/>
              <a:t>Information as differentiation</a:t>
            </a:r>
          </a:p>
        </p:txBody>
      </p:sp>
      <p:pic>
        <p:nvPicPr>
          <p:cNvPr id="1026" name="Picture 2" descr="Image result for å¤§çç«">
            <a:extLst>
              <a:ext uri="{FF2B5EF4-FFF2-40B4-BE49-F238E27FC236}">
                <a16:creationId xmlns:a16="http://schemas.microsoft.com/office/drawing/2014/main" id="{713D83EF-8329-49B9-B14F-5F1D6F05CBF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4416" y="2833810"/>
            <a:ext cx="1946263" cy="2211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23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AD042-59AC-4273-AA18-4DCF622706C6}"/>
              </a:ext>
            </a:extLst>
          </p:cNvPr>
          <p:cNvSpPr>
            <a:spLocks noGrp="1"/>
          </p:cNvSpPr>
          <p:nvPr>
            <p:ph type="title"/>
          </p:nvPr>
        </p:nvSpPr>
        <p:spPr/>
        <p:txBody>
          <a:bodyPr/>
          <a:lstStyle/>
          <a:p>
            <a:r>
              <a:rPr lang="en-AU" dirty="0"/>
              <a:t>Supplementary slide</a:t>
            </a:r>
          </a:p>
        </p:txBody>
      </p:sp>
      <p:pic>
        <p:nvPicPr>
          <p:cNvPr id="5" name="Picture 4">
            <a:extLst>
              <a:ext uri="{FF2B5EF4-FFF2-40B4-BE49-F238E27FC236}">
                <a16:creationId xmlns:a16="http://schemas.microsoft.com/office/drawing/2014/main" id="{02E20B40-B3C2-440F-8055-092E1A156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8125" y="1395412"/>
            <a:ext cx="7067550" cy="5210175"/>
          </a:xfrm>
          <a:prstGeom prst="rect">
            <a:avLst/>
          </a:prstGeom>
        </p:spPr>
      </p:pic>
    </p:spTree>
    <p:extLst>
      <p:ext uri="{BB962C8B-B14F-4D97-AF65-F5344CB8AC3E}">
        <p14:creationId xmlns:p14="http://schemas.microsoft.com/office/powerpoint/2010/main" val="567823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EC5E0-82E1-4A0F-893A-F7FE9EA08FB1}"/>
              </a:ext>
            </a:extLst>
          </p:cNvPr>
          <p:cNvSpPr>
            <a:spLocks noGrp="1"/>
          </p:cNvSpPr>
          <p:nvPr>
            <p:ph type="title"/>
          </p:nvPr>
        </p:nvSpPr>
        <p:spPr/>
        <p:txBody>
          <a:bodyPr/>
          <a:lstStyle/>
          <a:p>
            <a:r>
              <a:rPr lang="en-US" dirty="0"/>
              <a:t>Supplementary slide</a:t>
            </a:r>
            <a:endParaRPr lang="en-AU" dirty="0"/>
          </a:p>
        </p:txBody>
      </p:sp>
      <p:sp>
        <p:nvSpPr>
          <p:cNvPr id="3" name="Content Placeholder 2">
            <a:extLst>
              <a:ext uri="{FF2B5EF4-FFF2-40B4-BE49-F238E27FC236}">
                <a16:creationId xmlns:a16="http://schemas.microsoft.com/office/drawing/2014/main" id="{3C89C6BA-2DCF-44DB-AB31-BD4DE5F4439A}"/>
              </a:ext>
            </a:extLst>
          </p:cNvPr>
          <p:cNvSpPr>
            <a:spLocks noGrp="1"/>
          </p:cNvSpPr>
          <p:nvPr>
            <p:ph idx="1"/>
          </p:nvPr>
        </p:nvSpPr>
        <p:spPr>
          <a:xfrm>
            <a:off x="838200" y="1750027"/>
            <a:ext cx="10692585" cy="557674"/>
          </a:xfrm>
        </p:spPr>
        <p:txBody>
          <a:bodyPr/>
          <a:lstStyle/>
          <a:p>
            <a:pPr marL="0" indent="0">
              <a:buNone/>
            </a:pPr>
            <a:r>
              <a:rPr lang="en-AU" dirty="0">
                <a:latin typeface="Corbel" panose="020B0503020204020204" pitchFamily="34" charset="0"/>
              </a:rPr>
              <a:t>Distorted perception = impaired ability to rule out certain possibilities?</a:t>
            </a:r>
          </a:p>
        </p:txBody>
      </p:sp>
      <p:pic>
        <p:nvPicPr>
          <p:cNvPr id="4" name="Picture 2" descr="Image result for hallucination cat painting">
            <a:extLst>
              <a:ext uri="{FF2B5EF4-FFF2-40B4-BE49-F238E27FC236}">
                <a16:creationId xmlns:a16="http://schemas.microsoft.com/office/drawing/2014/main" id="{F41F45B0-3062-4914-9D1E-20F7AC029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696" y="3137442"/>
            <a:ext cx="2815389" cy="28153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94DDFBB-8DF5-4F30-906C-5E01C562C4A5}"/>
              </a:ext>
            </a:extLst>
          </p:cNvPr>
          <p:cNvSpPr txBox="1"/>
          <p:nvPr/>
        </p:nvSpPr>
        <p:spPr>
          <a:xfrm>
            <a:off x="2006600" y="2704855"/>
            <a:ext cx="2209800" cy="400110"/>
          </a:xfrm>
          <a:prstGeom prst="rect">
            <a:avLst/>
          </a:prstGeom>
          <a:noFill/>
        </p:spPr>
        <p:txBody>
          <a:bodyPr wrap="square" rtlCol="0">
            <a:spAutoFit/>
          </a:bodyPr>
          <a:lstStyle/>
          <a:p>
            <a:r>
              <a:rPr lang="en-AU" sz="2000" dirty="0"/>
              <a:t>Visual hallucination</a:t>
            </a:r>
          </a:p>
        </p:txBody>
      </p:sp>
      <p:grpSp>
        <p:nvGrpSpPr>
          <p:cNvPr id="6" name="Group 5">
            <a:extLst>
              <a:ext uri="{FF2B5EF4-FFF2-40B4-BE49-F238E27FC236}">
                <a16:creationId xmlns:a16="http://schemas.microsoft.com/office/drawing/2014/main" id="{1150D635-F28B-4923-9D8B-0D8CD452B82E}"/>
              </a:ext>
            </a:extLst>
          </p:cNvPr>
          <p:cNvGrpSpPr/>
          <p:nvPr/>
        </p:nvGrpSpPr>
        <p:grpSpPr>
          <a:xfrm>
            <a:off x="4757422" y="2395524"/>
            <a:ext cx="6755844" cy="4510610"/>
            <a:chOff x="4757422" y="2395524"/>
            <a:chExt cx="6755844" cy="4510610"/>
          </a:xfrm>
        </p:grpSpPr>
        <p:grpSp>
          <p:nvGrpSpPr>
            <p:cNvPr id="14" name="Group 13">
              <a:extLst>
                <a:ext uri="{FF2B5EF4-FFF2-40B4-BE49-F238E27FC236}">
                  <a16:creationId xmlns:a16="http://schemas.microsoft.com/office/drawing/2014/main" id="{7FFE8F98-1D1A-486D-8BE6-98D48344351F}"/>
                </a:ext>
              </a:extLst>
            </p:cNvPr>
            <p:cNvGrpSpPr/>
            <p:nvPr/>
          </p:nvGrpSpPr>
          <p:grpSpPr>
            <a:xfrm>
              <a:off x="4757422" y="3052193"/>
              <a:ext cx="6755844" cy="3853941"/>
              <a:chOff x="4757422" y="2968718"/>
              <a:chExt cx="6817795" cy="3889282"/>
            </a:xfrm>
          </p:grpSpPr>
          <p:grpSp>
            <p:nvGrpSpPr>
              <p:cNvPr id="11" name="Group 10">
                <a:extLst>
                  <a:ext uri="{FF2B5EF4-FFF2-40B4-BE49-F238E27FC236}">
                    <a16:creationId xmlns:a16="http://schemas.microsoft.com/office/drawing/2014/main" id="{8651C9D0-F81B-4870-A1EE-EF20826CCF7C}"/>
                  </a:ext>
                </a:extLst>
              </p:cNvPr>
              <p:cNvGrpSpPr/>
              <p:nvPr/>
            </p:nvGrpSpPr>
            <p:grpSpPr>
              <a:xfrm>
                <a:off x="4757422" y="3236562"/>
                <a:ext cx="5603830" cy="3621438"/>
                <a:chOff x="4757422" y="3236562"/>
                <a:chExt cx="5603830" cy="3621438"/>
              </a:xfrm>
            </p:grpSpPr>
            <p:pic>
              <p:nvPicPr>
                <p:cNvPr id="1028" name="Picture 4" descr="Image result for think about">
                  <a:extLst>
                    <a:ext uri="{FF2B5EF4-FFF2-40B4-BE49-F238E27FC236}">
                      <a16:creationId xmlns:a16="http://schemas.microsoft.com/office/drawing/2014/main" id="{FCD51525-94DB-463C-9BF9-591A19394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6743" y="4055981"/>
                  <a:ext cx="3594509" cy="280201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orange cat">
                  <a:extLst>
                    <a:ext uri="{FF2B5EF4-FFF2-40B4-BE49-F238E27FC236}">
                      <a16:creationId xmlns:a16="http://schemas.microsoft.com/office/drawing/2014/main" id="{9DB69BD3-1D14-456E-9A37-519A4B6ED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1774" y="4490452"/>
                  <a:ext cx="677900" cy="91573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59A8A6FC-AF50-43CD-9B46-DF5CF3574A61}"/>
                    </a:ext>
                  </a:extLst>
                </p:cNvPr>
                <p:cNvCxnSpPr/>
                <p:nvPr/>
              </p:nvCxnSpPr>
              <p:spPr>
                <a:xfrm flipV="1">
                  <a:off x="4772577" y="3236562"/>
                  <a:ext cx="2006658" cy="626981"/>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8009921-C026-4FDB-8153-6C9513C99BDF}"/>
                    </a:ext>
                  </a:extLst>
                </p:cNvPr>
                <p:cNvCxnSpPr>
                  <a:cxnSpLocks/>
                </p:cNvCxnSpPr>
                <p:nvPr/>
              </p:nvCxnSpPr>
              <p:spPr>
                <a:xfrm>
                  <a:off x="4757422" y="5062957"/>
                  <a:ext cx="2006658" cy="686465"/>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5E44E5D-D568-43A2-B168-59CF7580DBE2}"/>
                  </a:ext>
                </a:extLst>
              </p:cNvPr>
              <p:cNvSpPr txBox="1"/>
              <p:nvPr/>
            </p:nvSpPr>
            <p:spPr>
              <a:xfrm>
                <a:off x="9365417" y="2968718"/>
                <a:ext cx="2209800" cy="400110"/>
              </a:xfrm>
              <a:prstGeom prst="rect">
                <a:avLst/>
              </a:prstGeom>
              <a:noFill/>
            </p:spPr>
            <p:txBody>
              <a:bodyPr wrap="square" rtlCol="0">
                <a:spAutoFit/>
              </a:bodyPr>
              <a:lstStyle/>
              <a:p>
                <a:r>
                  <a:rPr lang="en-AU" sz="2000" dirty="0">
                    <a:latin typeface="Corbel" panose="020B0503020204020204" pitchFamily="34" charset="0"/>
                  </a:rPr>
                  <a:t>External stimuli</a:t>
                </a:r>
              </a:p>
            </p:txBody>
          </p:sp>
          <p:sp>
            <p:nvSpPr>
              <p:cNvPr id="17" name="TextBox 16">
                <a:extLst>
                  <a:ext uri="{FF2B5EF4-FFF2-40B4-BE49-F238E27FC236}">
                    <a16:creationId xmlns:a16="http://schemas.microsoft.com/office/drawing/2014/main" id="{15F2B2E2-4D7D-4ABA-B753-62694C9B3914}"/>
                  </a:ext>
                </a:extLst>
              </p:cNvPr>
              <p:cNvSpPr txBox="1"/>
              <p:nvPr/>
            </p:nvSpPr>
            <p:spPr>
              <a:xfrm>
                <a:off x="8669033" y="5684769"/>
                <a:ext cx="2209800" cy="400110"/>
              </a:xfrm>
              <a:prstGeom prst="rect">
                <a:avLst/>
              </a:prstGeom>
              <a:noFill/>
            </p:spPr>
            <p:txBody>
              <a:bodyPr wrap="square" rtlCol="0">
                <a:spAutoFit/>
              </a:bodyPr>
              <a:lstStyle/>
              <a:p>
                <a:r>
                  <a:rPr lang="en-AU" sz="2000" dirty="0">
                    <a:latin typeface="Corbel" panose="020B0503020204020204" pitchFamily="34" charset="0"/>
                  </a:rPr>
                  <a:t>Internal imagery</a:t>
                </a:r>
              </a:p>
            </p:txBody>
          </p:sp>
        </p:grpSp>
        <p:pic>
          <p:nvPicPr>
            <p:cNvPr id="2050" name="Picture 2" descr="Image result for study room">
              <a:extLst>
                <a:ext uri="{FF2B5EF4-FFF2-40B4-BE49-F238E27FC236}">
                  <a16:creationId xmlns:a16="http://schemas.microsoft.com/office/drawing/2014/main" id="{D6C75057-AF89-48F3-8485-B5CC047C99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2807" y="2395524"/>
              <a:ext cx="2388957" cy="1696859"/>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95158DEC-C463-40A1-9CC8-6DA5A4A29782}"/>
              </a:ext>
            </a:extLst>
          </p:cNvPr>
          <p:cNvSpPr txBox="1"/>
          <p:nvPr/>
        </p:nvSpPr>
        <p:spPr>
          <a:xfrm>
            <a:off x="9500724" y="6416088"/>
            <a:ext cx="4025085" cy="369332"/>
          </a:xfrm>
          <a:prstGeom prst="rect">
            <a:avLst/>
          </a:prstGeom>
          <a:noFill/>
        </p:spPr>
        <p:txBody>
          <a:bodyPr wrap="square" rtlCol="0">
            <a:spAutoFit/>
          </a:bodyPr>
          <a:lstStyle/>
          <a:p>
            <a:r>
              <a:rPr lang="en-AU" dirty="0"/>
              <a:t>Stephan-Otto et al., 2017</a:t>
            </a:r>
          </a:p>
        </p:txBody>
      </p:sp>
    </p:spTree>
    <p:extLst>
      <p:ext uri="{BB962C8B-B14F-4D97-AF65-F5344CB8AC3E}">
        <p14:creationId xmlns:p14="http://schemas.microsoft.com/office/powerpoint/2010/main" val="379120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051A8-32D5-430D-93EE-C25995B62F04}"/>
              </a:ext>
            </a:extLst>
          </p:cNvPr>
          <p:cNvSpPr>
            <a:spLocks noGrp="1"/>
          </p:cNvSpPr>
          <p:nvPr>
            <p:ph type="title"/>
          </p:nvPr>
        </p:nvSpPr>
        <p:spPr>
          <a:xfrm>
            <a:off x="838200" y="217082"/>
            <a:ext cx="10515600" cy="1325563"/>
          </a:xfrm>
        </p:spPr>
        <p:txBody>
          <a:bodyPr/>
          <a:lstStyle/>
          <a:p>
            <a:r>
              <a:rPr lang="en-AU" dirty="0"/>
              <a:t>Methods: Images and patches</a:t>
            </a:r>
          </a:p>
        </p:txBody>
      </p:sp>
      <p:sp>
        <p:nvSpPr>
          <p:cNvPr id="3" name="TextBox 2">
            <a:extLst>
              <a:ext uri="{FF2B5EF4-FFF2-40B4-BE49-F238E27FC236}">
                <a16:creationId xmlns:a16="http://schemas.microsoft.com/office/drawing/2014/main" id="{AD9B6754-0414-45B3-90A9-D812CC1FF971}"/>
              </a:ext>
            </a:extLst>
          </p:cNvPr>
          <p:cNvSpPr txBox="1"/>
          <p:nvPr/>
        </p:nvSpPr>
        <p:spPr>
          <a:xfrm>
            <a:off x="838200" y="1129154"/>
            <a:ext cx="2873864" cy="461665"/>
          </a:xfrm>
          <a:prstGeom prst="rect">
            <a:avLst/>
          </a:prstGeom>
          <a:noFill/>
        </p:spPr>
        <p:txBody>
          <a:bodyPr wrap="none" rtlCol="0">
            <a:spAutoFit/>
          </a:bodyPr>
          <a:lstStyle/>
          <a:p>
            <a:r>
              <a:rPr lang="en-AU" sz="2400" dirty="0"/>
              <a:t>Incongruent trial × 40</a:t>
            </a:r>
          </a:p>
        </p:txBody>
      </p:sp>
      <p:grpSp>
        <p:nvGrpSpPr>
          <p:cNvPr id="5" name="Group 4">
            <a:extLst>
              <a:ext uri="{FF2B5EF4-FFF2-40B4-BE49-F238E27FC236}">
                <a16:creationId xmlns:a16="http://schemas.microsoft.com/office/drawing/2014/main" id="{DCF4A8D1-CECC-439D-97A2-D00E250CA5A0}"/>
              </a:ext>
            </a:extLst>
          </p:cNvPr>
          <p:cNvGrpSpPr/>
          <p:nvPr/>
        </p:nvGrpSpPr>
        <p:grpSpPr>
          <a:xfrm>
            <a:off x="5401856" y="4220970"/>
            <a:ext cx="2436578" cy="2419948"/>
            <a:chOff x="3193738" y="1171935"/>
            <a:chExt cx="4554735" cy="4523650"/>
          </a:xfrm>
        </p:grpSpPr>
        <p:pic>
          <p:nvPicPr>
            <p:cNvPr id="6" name="Picture 5">
              <a:extLst>
                <a:ext uri="{FF2B5EF4-FFF2-40B4-BE49-F238E27FC236}">
                  <a16:creationId xmlns:a16="http://schemas.microsoft.com/office/drawing/2014/main" id="{EF17D246-5450-41ED-A02C-D7C5ABE2C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739" y="1171937"/>
              <a:ext cx="1400175" cy="1400175"/>
            </a:xfrm>
            <a:prstGeom prst="rect">
              <a:avLst/>
            </a:prstGeom>
          </p:spPr>
        </p:pic>
        <p:pic>
          <p:nvPicPr>
            <p:cNvPr id="7" name="Picture 6">
              <a:extLst>
                <a:ext uri="{FF2B5EF4-FFF2-40B4-BE49-F238E27FC236}">
                  <a16:creationId xmlns:a16="http://schemas.microsoft.com/office/drawing/2014/main" id="{560B6463-16E8-4CA2-94F4-E27DF6CD46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6256" y="1171936"/>
              <a:ext cx="1400175" cy="1400175"/>
            </a:xfrm>
            <a:prstGeom prst="rect">
              <a:avLst/>
            </a:prstGeom>
          </p:spPr>
        </p:pic>
        <p:pic>
          <p:nvPicPr>
            <p:cNvPr id="8" name="Picture 7">
              <a:extLst>
                <a:ext uri="{FF2B5EF4-FFF2-40B4-BE49-F238E27FC236}">
                  <a16:creationId xmlns:a16="http://schemas.microsoft.com/office/drawing/2014/main" id="{D9023F80-CAB0-4767-8964-5BD8965051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773" y="1171935"/>
              <a:ext cx="1409700" cy="1400175"/>
            </a:xfrm>
            <a:prstGeom prst="rect">
              <a:avLst/>
            </a:prstGeom>
          </p:spPr>
        </p:pic>
        <p:pic>
          <p:nvPicPr>
            <p:cNvPr id="9" name="Picture 8">
              <a:extLst>
                <a:ext uri="{FF2B5EF4-FFF2-40B4-BE49-F238E27FC236}">
                  <a16:creationId xmlns:a16="http://schemas.microsoft.com/office/drawing/2014/main" id="{C81EE7EF-DBA3-49DE-AD63-2B169DE848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3738" y="2728911"/>
              <a:ext cx="1400175" cy="1400175"/>
            </a:xfrm>
            <a:prstGeom prst="rect">
              <a:avLst/>
            </a:prstGeom>
          </p:spPr>
        </p:pic>
        <p:pic>
          <p:nvPicPr>
            <p:cNvPr id="10" name="Picture 9">
              <a:extLst>
                <a:ext uri="{FF2B5EF4-FFF2-40B4-BE49-F238E27FC236}">
                  <a16:creationId xmlns:a16="http://schemas.microsoft.com/office/drawing/2014/main" id="{C7980B17-7394-458C-BB0A-48B8BD51DA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3603" y="2748987"/>
              <a:ext cx="1400175" cy="1400175"/>
            </a:xfrm>
            <a:prstGeom prst="rect">
              <a:avLst/>
            </a:prstGeom>
          </p:spPr>
        </p:pic>
        <p:pic>
          <p:nvPicPr>
            <p:cNvPr id="11" name="Picture 10">
              <a:extLst>
                <a:ext uri="{FF2B5EF4-FFF2-40B4-BE49-F238E27FC236}">
                  <a16:creationId xmlns:a16="http://schemas.microsoft.com/office/drawing/2014/main" id="{0322C04D-B387-43B1-B401-83AB3F5124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38773" y="2728911"/>
              <a:ext cx="1409700" cy="1400175"/>
            </a:xfrm>
            <a:prstGeom prst="rect">
              <a:avLst/>
            </a:prstGeom>
          </p:spPr>
        </p:pic>
        <p:pic>
          <p:nvPicPr>
            <p:cNvPr id="12" name="Picture 11">
              <a:extLst>
                <a:ext uri="{FF2B5EF4-FFF2-40B4-BE49-F238E27FC236}">
                  <a16:creationId xmlns:a16="http://schemas.microsoft.com/office/drawing/2014/main" id="{AA69E764-83CC-41D8-94A1-A98DD8000F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93738" y="4285885"/>
              <a:ext cx="1400175" cy="1409700"/>
            </a:xfrm>
            <a:prstGeom prst="rect">
              <a:avLst/>
            </a:prstGeom>
          </p:spPr>
        </p:pic>
        <p:pic>
          <p:nvPicPr>
            <p:cNvPr id="13" name="Picture 12">
              <a:extLst>
                <a:ext uri="{FF2B5EF4-FFF2-40B4-BE49-F238E27FC236}">
                  <a16:creationId xmlns:a16="http://schemas.microsoft.com/office/drawing/2014/main" id="{E1E5963C-6DEE-40BB-B328-EC1CD92A71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38773" y="4285885"/>
              <a:ext cx="1400175" cy="1409700"/>
            </a:xfrm>
            <a:prstGeom prst="rect">
              <a:avLst/>
            </a:prstGeom>
          </p:spPr>
        </p:pic>
        <p:pic>
          <p:nvPicPr>
            <p:cNvPr id="14" name="Picture 13">
              <a:extLst>
                <a:ext uri="{FF2B5EF4-FFF2-40B4-BE49-F238E27FC236}">
                  <a16:creationId xmlns:a16="http://schemas.microsoft.com/office/drawing/2014/main" id="{E69BBAD2-8B33-4877-8626-877568CDF5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3603" y="4285885"/>
              <a:ext cx="1409700" cy="1409700"/>
            </a:xfrm>
            <a:prstGeom prst="rect">
              <a:avLst/>
            </a:prstGeom>
          </p:spPr>
        </p:pic>
      </p:grpSp>
      <p:grpSp>
        <p:nvGrpSpPr>
          <p:cNvPr id="36" name="Group 35">
            <a:extLst>
              <a:ext uri="{FF2B5EF4-FFF2-40B4-BE49-F238E27FC236}">
                <a16:creationId xmlns:a16="http://schemas.microsoft.com/office/drawing/2014/main" id="{CEC698A5-B628-4FAF-9F3F-CE89AF41CF73}"/>
              </a:ext>
            </a:extLst>
          </p:cNvPr>
          <p:cNvGrpSpPr/>
          <p:nvPr/>
        </p:nvGrpSpPr>
        <p:grpSpPr>
          <a:xfrm>
            <a:off x="5604494" y="4220970"/>
            <a:ext cx="2024768" cy="1926545"/>
            <a:chOff x="1573679" y="579888"/>
            <a:chExt cx="5728506" cy="5375788"/>
          </a:xfrm>
        </p:grpSpPr>
        <p:sp>
          <p:nvSpPr>
            <p:cNvPr id="37" name="TextBox 36">
              <a:extLst>
                <a:ext uri="{FF2B5EF4-FFF2-40B4-BE49-F238E27FC236}">
                  <a16:creationId xmlns:a16="http://schemas.microsoft.com/office/drawing/2014/main" id="{40F508DB-2621-43E5-AC14-49BD4C666DAE}"/>
                </a:ext>
              </a:extLst>
            </p:cNvPr>
            <p:cNvSpPr txBox="1"/>
            <p:nvPr/>
          </p:nvSpPr>
          <p:spPr>
            <a:xfrm>
              <a:off x="3794245" y="579888"/>
              <a:ext cx="1397725" cy="830997"/>
            </a:xfrm>
            <a:prstGeom prst="rect">
              <a:avLst/>
            </a:prstGeom>
            <a:noFill/>
          </p:spPr>
          <p:txBody>
            <a:bodyPr wrap="square" rtlCol="0">
              <a:spAutoFit/>
            </a:bodyPr>
            <a:lstStyle/>
            <a:p>
              <a:pPr algn="ctr"/>
              <a:r>
                <a:rPr lang="en-AU" sz="4800" b="1" dirty="0">
                  <a:solidFill>
                    <a:schemeClr val="bg1">
                      <a:lumMod val="95000"/>
                    </a:schemeClr>
                  </a:solidFill>
                </a:rPr>
                <a:t>2</a:t>
              </a:r>
            </a:p>
          </p:txBody>
        </p:sp>
        <p:sp>
          <p:nvSpPr>
            <p:cNvPr id="38" name="TextBox 37">
              <a:extLst>
                <a:ext uri="{FF2B5EF4-FFF2-40B4-BE49-F238E27FC236}">
                  <a16:creationId xmlns:a16="http://schemas.microsoft.com/office/drawing/2014/main" id="{3AFE7B1D-5107-49A0-97DD-F49522D2C7CC}"/>
                </a:ext>
              </a:extLst>
            </p:cNvPr>
            <p:cNvSpPr txBox="1"/>
            <p:nvPr/>
          </p:nvSpPr>
          <p:spPr>
            <a:xfrm>
              <a:off x="1573679" y="579888"/>
              <a:ext cx="1397725" cy="830997"/>
            </a:xfrm>
            <a:prstGeom prst="rect">
              <a:avLst/>
            </a:prstGeom>
            <a:noFill/>
          </p:spPr>
          <p:txBody>
            <a:bodyPr wrap="square" rtlCol="0">
              <a:spAutoFit/>
            </a:bodyPr>
            <a:lstStyle/>
            <a:p>
              <a:pPr algn="ctr"/>
              <a:r>
                <a:rPr lang="en-AU" sz="4800" b="1" dirty="0">
                  <a:solidFill>
                    <a:schemeClr val="bg1">
                      <a:lumMod val="95000"/>
                    </a:schemeClr>
                  </a:solidFill>
                </a:rPr>
                <a:t>1</a:t>
              </a:r>
            </a:p>
          </p:txBody>
        </p:sp>
        <p:sp>
          <p:nvSpPr>
            <p:cNvPr id="39" name="TextBox 38">
              <a:extLst>
                <a:ext uri="{FF2B5EF4-FFF2-40B4-BE49-F238E27FC236}">
                  <a16:creationId xmlns:a16="http://schemas.microsoft.com/office/drawing/2014/main" id="{04B86F24-883C-4FC9-B4B3-C8E6896155B4}"/>
                </a:ext>
              </a:extLst>
            </p:cNvPr>
            <p:cNvSpPr txBox="1"/>
            <p:nvPr/>
          </p:nvSpPr>
          <p:spPr>
            <a:xfrm>
              <a:off x="5904460" y="579888"/>
              <a:ext cx="1397725" cy="830997"/>
            </a:xfrm>
            <a:prstGeom prst="rect">
              <a:avLst/>
            </a:prstGeom>
            <a:noFill/>
          </p:spPr>
          <p:txBody>
            <a:bodyPr wrap="square" rtlCol="0">
              <a:spAutoFit/>
            </a:bodyPr>
            <a:lstStyle/>
            <a:p>
              <a:pPr algn="ctr"/>
              <a:r>
                <a:rPr lang="en-AU" sz="4800" b="1" dirty="0">
                  <a:solidFill>
                    <a:schemeClr val="bg1">
                      <a:lumMod val="95000"/>
                    </a:schemeClr>
                  </a:solidFill>
                </a:rPr>
                <a:t>3</a:t>
              </a:r>
            </a:p>
          </p:txBody>
        </p:sp>
        <p:sp>
          <p:nvSpPr>
            <p:cNvPr id="40" name="TextBox 39">
              <a:extLst>
                <a:ext uri="{FF2B5EF4-FFF2-40B4-BE49-F238E27FC236}">
                  <a16:creationId xmlns:a16="http://schemas.microsoft.com/office/drawing/2014/main" id="{0246308B-C20A-4353-B533-0205F69DD1D9}"/>
                </a:ext>
              </a:extLst>
            </p:cNvPr>
            <p:cNvSpPr txBox="1"/>
            <p:nvPr/>
          </p:nvSpPr>
          <p:spPr>
            <a:xfrm>
              <a:off x="1647250" y="3007020"/>
              <a:ext cx="1397725" cy="830997"/>
            </a:xfrm>
            <a:prstGeom prst="rect">
              <a:avLst/>
            </a:prstGeom>
            <a:noFill/>
          </p:spPr>
          <p:txBody>
            <a:bodyPr wrap="square" rtlCol="0">
              <a:spAutoFit/>
            </a:bodyPr>
            <a:lstStyle/>
            <a:p>
              <a:pPr algn="ctr"/>
              <a:r>
                <a:rPr lang="en-AU" sz="4800" b="1" dirty="0"/>
                <a:t>4</a:t>
              </a:r>
            </a:p>
          </p:txBody>
        </p:sp>
        <p:sp>
          <p:nvSpPr>
            <p:cNvPr id="41" name="TextBox 40">
              <a:extLst>
                <a:ext uri="{FF2B5EF4-FFF2-40B4-BE49-F238E27FC236}">
                  <a16:creationId xmlns:a16="http://schemas.microsoft.com/office/drawing/2014/main" id="{0667826B-DE38-4C95-98BE-6819AA811258}"/>
                </a:ext>
              </a:extLst>
            </p:cNvPr>
            <p:cNvSpPr txBox="1"/>
            <p:nvPr/>
          </p:nvSpPr>
          <p:spPr>
            <a:xfrm>
              <a:off x="3808887" y="3000538"/>
              <a:ext cx="1397726" cy="2318795"/>
            </a:xfrm>
            <a:prstGeom prst="rect">
              <a:avLst/>
            </a:prstGeom>
            <a:noFill/>
          </p:spPr>
          <p:txBody>
            <a:bodyPr wrap="square" rtlCol="0">
              <a:spAutoFit/>
            </a:bodyPr>
            <a:lstStyle/>
            <a:p>
              <a:pPr algn="ctr"/>
              <a:r>
                <a:rPr lang="en-AU" sz="4800" b="1" dirty="0">
                  <a:solidFill>
                    <a:schemeClr val="bg1">
                      <a:lumMod val="95000"/>
                    </a:schemeClr>
                  </a:solidFill>
                </a:rPr>
                <a:t>5</a:t>
              </a:r>
            </a:p>
          </p:txBody>
        </p:sp>
        <p:sp>
          <p:nvSpPr>
            <p:cNvPr id="42" name="TextBox 41">
              <a:extLst>
                <a:ext uri="{FF2B5EF4-FFF2-40B4-BE49-F238E27FC236}">
                  <a16:creationId xmlns:a16="http://schemas.microsoft.com/office/drawing/2014/main" id="{24898DA8-BCCE-4C43-8884-6A0893371AEE}"/>
                </a:ext>
              </a:extLst>
            </p:cNvPr>
            <p:cNvSpPr txBox="1"/>
            <p:nvPr/>
          </p:nvSpPr>
          <p:spPr>
            <a:xfrm>
              <a:off x="5904460" y="3000538"/>
              <a:ext cx="1397725" cy="830997"/>
            </a:xfrm>
            <a:prstGeom prst="rect">
              <a:avLst/>
            </a:prstGeom>
            <a:noFill/>
          </p:spPr>
          <p:txBody>
            <a:bodyPr wrap="square" rtlCol="0">
              <a:spAutoFit/>
            </a:bodyPr>
            <a:lstStyle/>
            <a:p>
              <a:pPr algn="ctr"/>
              <a:r>
                <a:rPr lang="en-AU" sz="4800" b="1" dirty="0">
                  <a:solidFill>
                    <a:schemeClr val="bg1">
                      <a:lumMod val="95000"/>
                    </a:schemeClr>
                  </a:solidFill>
                </a:rPr>
                <a:t>6</a:t>
              </a:r>
            </a:p>
          </p:txBody>
        </p:sp>
        <p:sp>
          <p:nvSpPr>
            <p:cNvPr id="43" name="TextBox 42">
              <a:extLst>
                <a:ext uri="{FF2B5EF4-FFF2-40B4-BE49-F238E27FC236}">
                  <a16:creationId xmlns:a16="http://schemas.microsoft.com/office/drawing/2014/main" id="{ECC8FC67-A66D-42C0-B868-AEF67C1EFFE8}"/>
                </a:ext>
              </a:extLst>
            </p:cNvPr>
            <p:cNvSpPr txBox="1"/>
            <p:nvPr/>
          </p:nvSpPr>
          <p:spPr>
            <a:xfrm>
              <a:off x="1598651" y="5124679"/>
              <a:ext cx="1397725" cy="830997"/>
            </a:xfrm>
            <a:prstGeom prst="rect">
              <a:avLst/>
            </a:prstGeom>
            <a:noFill/>
          </p:spPr>
          <p:txBody>
            <a:bodyPr wrap="square" rtlCol="0">
              <a:spAutoFit/>
            </a:bodyPr>
            <a:lstStyle/>
            <a:p>
              <a:pPr algn="ctr"/>
              <a:r>
                <a:rPr lang="en-AU" sz="4800" b="1" dirty="0"/>
                <a:t>7</a:t>
              </a:r>
            </a:p>
          </p:txBody>
        </p:sp>
        <p:sp>
          <p:nvSpPr>
            <p:cNvPr id="44" name="TextBox 43">
              <a:extLst>
                <a:ext uri="{FF2B5EF4-FFF2-40B4-BE49-F238E27FC236}">
                  <a16:creationId xmlns:a16="http://schemas.microsoft.com/office/drawing/2014/main" id="{2F26CC7A-D2AB-4132-962E-25C90FB6EC4D}"/>
                </a:ext>
              </a:extLst>
            </p:cNvPr>
            <p:cNvSpPr txBox="1"/>
            <p:nvPr/>
          </p:nvSpPr>
          <p:spPr>
            <a:xfrm>
              <a:off x="3748314" y="5124678"/>
              <a:ext cx="1397725" cy="830997"/>
            </a:xfrm>
            <a:prstGeom prst="rect">
              <a:avLst/>
            </a:prstGeom>
            <a:noFill/>
          </p:spPr>
          <p:txBody>
            <a:bodyPr wrap="square" rtlCol="0">
              <a:spAutoFit/>
            </a:bodyPr>
            <a:lstStyle/>
            <a:p>
              <a:pPr algn="ctr"/>
              <a:r>
                <a:rPr lang="en-AU" sz="4800" b="1" dirty="0">
                  <a:solidFill>
                    <a:schemeClr val="bg1">
                      <a:lumMod val="95000"/>
                    </a:schemeClr>
                  </a:solidFill>
                </a:rPr>
                <a:t>8</a:t>
              </a:r>
            </a:p>
          </p:txBody>
        </p:sp>
        <p:sp>
          <p:nvSpPr>
            <p:cNvPr id="45" name="TextBox 44">
              <a:extLst>
                <a:ext uri="{FF2B5EF4-FFF2-40B4-BE49-F238E27FC236}">
                  <a16:creationId xmlns:a16="http://schemas.microsoft.com/office/drawing/2014/main" id="{6A4C1990-14CE-425A-9726-A05A5409E81E}"/>
                </a:ext>
              </a:extLst>
            </p:cNvPr>
            <p:cNvSpPr txBox="1"/>
            <p:nvPr/>
          </p:nvSpPr>
          <p:spPr>
            <a:xfrm>
              <a:off x="5904460" y="5124678"/>
              <a:ext cx="1397725" cy="830997"/>
            </a:xfrm>
            <a:prstGeom prst="rect">
              <a:avLst/>
            </a:prstGeom>
            <a:noFill/>
          </p:spPr>
          <p:txBody>
            <a:bodyPr wrap="square" rtlCol="0">
              <a:spAutoFit/>
            </a:bodyPr>
            <a:lstStyle/>
            <a:p>
              <a:pPr algn="ctr"/>
              <a:r>
                <a:rPr lang="en-AU" sz="4800" b="1" dirty="0">
                  <a:solidFill>
                    <a:schemeClr val="bg1">
                      <a:lumMod val="95000"/>
                    </a:schemeClr>
                  </a:solidFill>
                </a:rPr>
                <a:t>9</a:t>
              </a:r>
            </a:p>
          </p:txBody>
        </p:sp>
      </p:grpSp>
      <p:grpSp>
        <p:nvGrpSpPr>
          <p:cNvPr id="15" name="Group 14">
            <a:extLst>
              <a:ext uri="{FF2B5EF4-FFF2-40B4-BE49-F238E27FC236}">
                <a16:creationId xmlns:a16="http://schemas.microsoft.com/office/drawing/2014/main" id="{07EF6D04-17A5-40EF-84A1-48FBFD69CDBE}"/>
              </a:ext>
            </a:extLst>
          </p:cNvPr>
          <p:cNvGrpSpPr/>
          <p:nvPr/>
        </p:nvGrpSpPr>
        <p:grpSpPr>
          <a:xfrm>
            <a:off x="2945241" y="4302633"/>
            <a:ext cx="1664626" cy="785836"/>
            <a:chOff x="2509194" y="4431056"/>
            <a:chExt cx="2318965" cy="1094736"/>
          </a:xfrm>
        </p:grpSpPr>
        <p:pic>
          <p:nvPicPr>
            <p:cNvPr id="28" name="Picture 27">
              <a:extLst>
                <a:ext uri="{FF2B5EF4-FFF2-40B4-BE49-F238E27FC236}">
                  <a16:creationId xmlns:a16="http://schemas.microsoft.com/office/drawing/2014/main" id="{35F0685E-EA44-4A12-89E6-BE1B1DB83E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09194" y="4431058"/>
              <a:ext cx="1094734" cy="1094734"/>
            </a:xfrm>
            <a:prstGeom prst="rect">
              <a:avLst/>
            </a:prstGeom>
          </p:spPr>
        </p:pic>
        <p:pic>
          <p:nvPicPr>
            <p:cNvPr id="29" name="Picture 28">
              <a:extLst>
                <a:ext uri="{FF2B5EF4-FFF2-40B4-BE49-F238E27FC236}">
                  <a16:creationId xmlns:a16="http://schemas.microsoft.com/office/drawing/2014/main" id="{3E85F68C-DA5C-4A92-B7FA-2DDF955FF65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33424" y="4431056"/>
              <a:ext cx="1094735" cy="1094735"/>
            </a:xfrm>
            <a:prstGeom prst="rect">
              <a:avLst/>
            </a:prstGeom>
          </p:spPr>
        </p:pic>
      </p:grpSp>
      <p:pic>
        <p:nvPicPr>
          <p:cNvPr id="31" name="Picture 30">
            <a:extLst>
              <a:ext uri="{FF2B5EF4-FFF2-40B4-BE49-F238E27FC236}">
                <a16:creationId xmlns:a16="http://schemas.microsoft.com/office/drawing/2014/main" id="{76C15DE0-7461-4CCD-A539-DCE5163AFC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0230" y="4302633"/>
            <a:ext cx="2038538" cy="2038538"/>
          </a:xfrm>
          <a:prstGeom prst="rect">
            <a:avLst/>
          </a:prstGeom>
        </p:spPr>
      </p:pic>
      <p:graphicFrame>
        <p:nvGraphicFramePr>
          <p:cNvPr id="30" name="Table 29">
            <a:extLst>
              <a:ext uri="{FF2B5EF4-FFF2-40B4-BE49-F238E27FC236}">
                <a16:creationId xmlns:a16="http://schemas.microsoft.com/office/drawing/2014/main" id="{D635A5C8-5B09-488F-82CF-7AFEA661CC9B}"/>
              </a:ext>
            </a:extLst>
          </p:cNvPr>
          <p:cNvGraphicFramePr>
            <a:graphicFrameLocks noGrp="1"/>
          </p:cNvGraphicFramePr>
          <p:nvPr/>
        </p:nvGraphicFramePr>
        <p:xfrm>
          <a:off x="370230" y="1566493"/>
          <a:ext cx="11372537" cy="2511351"/>
        </p:xfrm>
        <a:graphic>
          <a:graphicData uri="http://schemas.openxmlformats.org/drawingml/2006/table">
            <a:tbl>
              <a:tblPr bandRow="1">
                <a:tableStyleId>{22838BEF-8BB2-4498-84A7-C5851F593DF1}</a:tableStyleId>
              </a:tblPr>
              <a:tblGrid>
                <a:gridCol w="1797571">
                  <a:extLst>
                    <a:ext uri="{9D8B030D-6E8A-4147-A177-3AD203B41FA5}">
                      <a16:colId xmlns:a16="http://schemas.microsoft.com/office/drawing/2014/main" val="2346720847"/>
                    </a:ext>
                  </a:extLst>
                </a:gridCol>
                <a:gridCol w="3104392">
                  <a:extLst>
                    <a:ext uri="{9D8B030D-6E8A-4147-A177-3AD203B41FA5}">
                      <a16:colId xmlns:a16="http://schemas.microsoft.com/office/drawing/2014/main" val="3622427439"/>
                    </a:ext>
                  </a:extLst>
                </a:gridCol>
                <a:gridCol w="2784627">
                  <a:extLst>
                    <a:ext uri="{9D8B030D-6E8A-4147-A177-3AD203B41FA5}">
                      <a16:colId xmlns:a16="http://schemas.microsoft.com/office/drawing/2014/main" val="3207740593"/>
                    </a:ext>
                  </a:extLst>
                </a:gridCol>
                <a:gridCol w="1678770">
                  <a:extLst>
                    <a:ext uri="{9D8B030D-6E8A-4147-A177-3AD203B41FA5}">
                      <a16:colId xmlns:a16="http://schemas.microsoft.com/office/drawing/2014/main" val="2741632716"/>
                    </a:ext>
                  </a:extLst>
                </a:gridCol>
                <a:gridCol w="2007177">
                  <a:extLst>
                    <a:ext uri="{9D8B030D-6E8A-4147-A177-3AD203B41FA5}">
                      <a16:colId xmlns:a16="http://schemas.microsoft.com/office/drawing/2014/main" val="1490689427"/>
                    </a:ext>
                  </a:extLst>
                </a:gridCol>
              </a:tblGrid>
              <a:tr h="1222000">
                <a:tc>
                  <a:txBody>
                    <a:bodyPr/>
                    <a:lstStyle/>
                    <a:p>
                      <a:pPr algn="ctr"/>
                      <a:endParaRPr lang="en-AU" sz="2000" dirty="0"/>
                    </a:p>
                    <a:p>
                      <a:pPr algn="ctr"/>
                      <a:r>
                        <a:rPr lang="en-AU" sz="2000" dirty="0"/>
                        <a:t>Presented Image</a:t>
                      </a:r>
                    </a:p>
                  </a:txBody>
                  <a:tcPr/>
                </a:tc>
                <a:tc gridSpan="3">
                  <a:txBody>
                    <a:bodyPr/>
                    <a:lstStyle/>
                    <a:p>
                      <a:pPr algn="ctr"/>
                      <a:endParaRPr lang="en-AU" sz="2000" dirty="0"/>
                    </a:p>
                    <a:p>
                      <a:pPr algn="ctr"/>
                      <a:r>
                        <a:rPr lang="en-AU" sz="2000" dirty="0"/>
                        <a:t>Test probes (presented in randomised order)</a:t>
                      </a:r>
                      <a:endParaRPr lang="en-AU" sz="2000" i="0" dirty="0"/>
                    </a:p>
                  </a:txBody>
                  <a:tcPr/>
                </a:tc>
                <a:tc hMerge="1">
                  <a:txBody>
                    <a:bodyPr/>
                    <a:lstStyle/>
                    <a:p>
                      <a:endParaRPr lang="en-AU" dirty="0"/>
                    </a:p>
                  </a:txBody>
                  <a:tcPr/>
                </a:tc>
                <a:tc hMerge="1">
                  <a:txBody>
                    <a:bodyPr/>
                    <a:lstStyle/>
                    <a:p>
                      <a:endParaRPr lang="en-AU" dirty="0"/>
                    </a:p>
                  </a:txBody>
                  <a:tcPr/>
                </a:tc>
                <a:tc>
                  <a:txBody>
                    <a:bodyPr/>
                    <a:lstStyle/>
                    <a:p>
                      <a:pPr algn="ctr"/>
                      <a:endParaRPr lang="en-AU" sz="2000" dirty="0"/>
                    </a:p>
                    <a:p>
                      <a:pPr algn="ctr"/>
                      <a:r>
                        <a:rPr lang="en-AU" sz="2000" dirty="0"/>
                        <a:t>Total number of test probes</a:t>
                      </a:r>
                    </a:p>
                  </a:txBody>
                  <a:tcPr/>
                </a:tc>
                <a:extLst>
                  <a:ext uri="{0D108BD9-81ED-4DB2-BD59-A6C34878D82A}">
                    <a16:rowId xmlns:a16="http://schemas.microsoft.com/office/drawing/2014/main" val="1616552820"/>
                  </a:ext>
                </a:extLst>
              </a:tr>
              <a:tr h="1289351">
                <a:tc>
                  <a:txBody>
                    <a:bodyPr/>
                    <a:lstStyle/>
                    <a:p>
                      <a:pPr algn="ctr"/>
                      <a:endParaRPr lang="en-AU" sz="2000" dirty="0"/>
                    </a:p>
                    <a:p>
                      <a:pPr algn="ctr"/>
                      <a:r>
                        <a:rPr lang="en-AU" sz="2000" dirty="0"/>
                        <a:t>Congruent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AU"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AU" sz="2000" dirty="0"/>
                        <a:t>Congruent P1 &amp; incongruent P1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AU"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AU" sz="2000" dirty="0"/>
                        <a:t>4/5 P2 patches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2000" dirty="0"/>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AU" sz="2000" dirty="0"/>
                        <a:t>15 N patches</a:t>
                      </a:r>
                    </a:p>
                  </a:txBody>
                  <a:tcPr/>
                </a:tc>
                <a:tc>
                  <a:txBody>
                    <a:bodyPr/>
                    <a:lstStyle/>
                    <a:p>
                      <a:pPr algn="ctr"/>
                      <a:endParaRPr lang="en-AU" sz="2000" dirty="0"/>
                    </a:p>
                    <a:p>
                      <a:pPr algn="ctr"/>
                      <a:r>
                        <a:rPr lang="en-AU" sz="2000" dirty="0"/>
                        <a:t>20/21</a:t>
                      </a:r>
                    </a:p>
                  </a:txBody>
                  <a:tcPr/>
                </a:tc>
                <a:extLst>
                  <a:ext uri="{0D108BD9-81ED-4DB2-BD59-A6C34878D82A}">
                    <a16:rowId xmlns:a16="http://schemas.microsoft.com/office/drawing/2014/main" val="1075964252"/>
                  </a:ext>
                </a:extLst>
              </a:tr>
            </a:tbl>
          </a:graphicData>
        </a:graphic>
      </p:graphicFrame>
    </p:spTree>
    <p:extLst>
      <p:ext uri="{BB962C8B-B14F-4D97-AF65-F5344CB8AC3E}">
        <p14:creationId xmlns:p14="http://schemas.microsoft.com/office/powerpoint/2010/main" val="215404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051A8-32D5-430D-93EE-C25995B62F04}"/>
              </a:ext>
            </a:extLst>
          </p:cNvPr>
          <p:cNvSpPr>
            <a:spLocks noGrp="1"/>
          </p:cNvSpPr>
          <p:nvPr>
            <p:ph type="title"/>
          </p:nvPr>
        </p:nvSpPr>
        <p:spPr>
          <a:xfrm>
            <a:off x="838200" y="217082"/>
            <a:ext cx="10515600" cy="1325563"/>
          </a:xfrm>
        </p:spPr>
        <p:txBody>
          <a:bodyPr/>
          <a:lstStyle/>
          <a:p>
            <a:r>
              <a:rPr lang="en-AU" dirty="0">
                <a:ea typeface="Cambria Math" panose="02040503050406030204" pitchFamily="18" charset="0"/>
              </a:rPr>
              <a:t>Methods: Images and patches</a:t>
            </a:r>
          </a:p>
        </p:txBody>
      </p:sp>
      <p:graphicFrame>
        <p:nvGraphicFramePr>
          <p:cNvPr id="4" name="Table 3">
            <a:extLst>
              <a:ext uri="{FF2B5EF4-FFF2-40B4-BE49-F238E27FC236}">
                <a16:creationId xmlns:a16="http://schemas.microsoft.com/office/drawing/2014/main" id="{E39F7DF0-B00D-4D5A-B74E-76A26D99D6F0}"/>
              </a:ext>
            </a:extLst>
          </p:cNvPr>
          <p:cNvGraphicFramePr>
            <a:graphicFrameLocks noGrp="1"/>
          </p:cNvGraphicFramePr>
          <p:nvPr/>
        </p:nvGraphicFramePr>
        <p:xfrm>
          <a:off x="409731" y="1686092"/>
          <a:ext cx="11372537" cy="2511351"/>
        </p:xfrm>
        <a:graphic>
          <a:graphicData uri="http://schemas.openxmlformats.org/drawingml/2006/table">
            <a:tbl>
              <a:tblPr bandRow="1">
                <a:tableStyleId>{22838BEF-8BB2-4498-84A7-C5851F593DF1}</a:tableStyleId>
              </a:tblPr>
              <a:tblGrid>
                <a:gridCol w="1797571">
                  <a:extLst>
                    <a:ext uri="{9D8B030D-6E8A-4147-A177-3AD203B41FA5}">
                      <a16:colId xmlns:a16="http://schemas.microsoft.com/office/drawing/2014/main" val="2346720847"/>
                    </a:ext>
                  </a:extLst>
                </a:gridCol>
                <a:gridCol w="3104392">
                  <a:extLst>
                    <a:ext uri="{9D8B030D-6E8A-4147-A177-3AD203B41FA5}">
                      <a16:colId xmlns:a16="http://schemas.microsoft.com/office/drawing/2014/main" val="3622427439"/>
                    </a:ext>
                  </a:extLst>
                </a:gridCol>
                <a:gridCol w="2784627">
                  <a:extLst>
                    <a:ext uri="{9D8B030D-6E8A-4147-A177-3AD203B41FA5}">
                      <a16:colId xmlns:a16="http://schemas.microsoft.com/office/drawing/2014/main" val="3207740593"/>
                    </a:ext>
                  </a:extLst>
                </a:gridCol>
                <a:gridCol w="1678770">
                  <a:extLst>
                    <a:ext uri="{9D8B030D-6E8A-4147-A177-3AD203B41FA5}">
                      <a16:colId xmlns:a16="http://schemas.microsoft.com/office/drawing/2014/main" val="2741632716"/>
                    </a:ext>
                  </a:extLst>
                </a:gridCol>
                <a:gridCol w="2007177">
                  <a:extLst>
                    <a:ext uri="{9D8B030D-6E8A-4147-A177-3AD203B41FA5}">
                      <a16:colId xmlns:a16="http://schemas.microsoft.com/office/drawing/2014/main" val="1490689427"/>
                    </a:ext>
                  </a:extLst>
                </a:gridCol>
              </a:tblGrid>
              <a:tr h="1222000">
                <a:tc>
                  <a:txBody>
                    <a:bodyPr/>
                    <a:lstStyle/>
                    <a:p>
                      <a:pPr algn="ctr"/>
                      <a:endParaRPr lang="en-AU" sz="2000" dirty="0"/>
                    </a:p>
                    <a:p>
                      <a:pPr algn="ctr"/>
                      <a:r>
                        <a:rPr lang="en-AU" sz="2000" dirty="0"/>
                        <a:t>Presented Image</a:t>
                      </a:r>
                    </a:p>
                  </a:txBody>
                  <a:tcPr/>
                </a:tc>
                <a:tc gridSpan="3">
                  <a:txBody>
                    <a:bodyPr/>
                    <a:lstStyle/>
                    <a:p>
                      <a:pPr algn="ctr"/>
                      <a:endParaRPr lang="en-AU" sz="2000" dirty="0"/>
                    </a:p>
                    <a:p>
                      <a:pPr algn="ctr"/>
                      <a:r>
                        <a:rPr lang="en-AU" sz="2000" dirty="0"/>
                        <a:t>Test probes (presented in randomised order)</a:t>
                      </a:r>
                      <a:endParaRPr lang="en-AU" sz="2000" i="0" dirty="0"/>
                    </a:p>
                  </a:txBody>
                  <a:tcPr/>
                </a:tc>
                <a:tc hMerge="1">
                  <a:txBody>
                    <a:bodyPr/>
                    <a:lstStyle/>
                    <a:p>
                      <a:endParaRPr lang="en-AU" dirty="0"/>
                    </a:p>
                  </a:txBody>
                  <a:tcPr/>
                </a:tc>
                <a:tc hMerge="1">
                  <a:txBody>
                    <a:bodyPr/>
                    <a:lstStyle/>
                    <a:p>
                      <a:endParaRPr lang="en-AU" dirty="0"/>
                    </a:p>
                  </a:txBody>
                  <a:tcPr/>
                </a:tc>
                <a:tc>
                  <a:txBody>
                    <a:bodyPr/>
                    <a:lstStyle/>
                    <a:p>
                      <a:pPr algn="ctr"/>
                      <a:endParaRPr lang="en-AU" sz="2000" dirty="0"/>
                    </a:p>
                    <a:p>
                      <a:pPr algn="ctr"/>
                      <a:r>
                        <a:rPr lang="en-AU" sz="2000" dirty="0"/>
                        <a:t>Total number of test probes</a:t>
                      </a:r>
                    </a:p>
                  </a:txBody>
                  <a:tcPr/>
                </a:tc>
                <a:extLst>
                  <a:ext uri="{0D108BD9-81ED-4DB2-BD59-A6C34878D82A}">
                    <a16:rowId xmlns:a16="http://schemas.microsoft.com/office/drawing/2014/main" val="1616552820"/>
                  </a:ext>
                </a:extLst>
              </a:tr>
              <a:tr h="1289351">
                <a:tc>
                  <a:txBody>
                    <a:bodyPr/>
                    <a:lstStyle/>
                    <a:p>
                      <a:pPr algn="ctr"/>
                      <a:endParaRPr lang="en-AU" sz="2000" dirty="0"/>
                    </a:p>
                    <a:p>
                      <a:pPr algn="ctr"/>
                      <a:r>
                        <a:rPr lang="en-AU" sz="2000" dirty="0"/>
                        <a:t>Congruent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AU"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AU" sz="2000" dirty="0"/>
                        <a:t>Congruent P1 &amp; incongruent P1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AU" sz="20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AU" sz="2000" dirty="0"/>
                        <a:t>4/5 P2 patches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2000" dirty="0"/>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AU" sz="2000" dirty="0"/>
                        <a:t>15 N patches</a:t>
                      </a:r>
                    </a:p>
                  </a:txBody>
                  <a:tcPr/>
                </a:tc>
                <a:tc>
                  <a:txBody>
                    <a:bodyPr/>
                    <a:lstStyle/>
                    <a:p>
                      <a:pPr algn="ctr"/>
                      <a:endParaRPr lang="en-AU" sz="2000" dirty="0"/>
                    </a:p>
                    <a:p>
                      <a:pPr algn="ctr"/>
                      <a:r>
                        <a:rPr lang="en-AU" sz="2000" dirty="0"/>
                        <a:t>20/21</a:t>
                      </a:r>
                    </a:p>
                  </a:txBody>
                  <a:tcPr/>
                </a:tc>
                <a:extLst>
                  <a:ext uri="{0D108BD9-81ED-4DB2-BD59-A6C34878D82A}">
                    <a16:rowId xmlns:a16="http://schemas.microsoft.com/office/drawing/2014/main" val="1075964252"/>
                  </a:ext>
                </a:extLst>
              </a:tr>
            </a:tbl>
          </a:graphicData>
        </a:graphic>
      </p:graphicFrame>
      <p:sp>
        <p:nvSpPr>
          <p:cNvPr id="3" name="TextBox 2">
            <a:extLst>
              <a:ext uri="{FF2B5EF4-FFF2-40B4-BE49-F238E27FC236}">
                <a16:creationId xmlns:a16="http://schemas.microsoft.com/office/drawing/2014/main" id="{AD9B6754-0414-45B3-90A9-D812CC1FF971}"/>
              </a:ext>
            </a:extLst>
          </p:cNvPr>
          <p:cNvSpPr txBox="1"/>
          <p:nvPr/>
        </p:nvSpPr>
        <p:spPr>
          <a:xfrm>
            <a:off x="947027" y="1224427"/>
            <a:ext cx="2671244" cy="461665"/>
          </a:xfrm>
          <a:prstGeom prst="rect">
            <a:avLst/>
          </a:prstGeom>
          <a:noFill/>
        </p:spPr>
        <p:txBody>
          <a:bodyPr wrap="none" rtlCol="0">
            <a:spAutoFit/>
          </a:bodyPr>
          <a:lstStyle/>
          <a:p>
            <a:r>
              <a:rPr lang="en-AU" sz="2400" dirty="0"/>
              <a:t>Congruent trial × 40</a:t>
            </a:r>
          </a:p>
        </p:txBody>
      </p:sp>
      <p:pic>
        <p:nvPicPr>
          <p:cNvPr id="11" name="Picture 10">
            <a:extLst>
              <a:ext uri="{FF2B5EF4-FFF2-40B4-BE49-F238E27FC236}">
                <a16:creationId xmlns:a16="http://schemas.microsoft.com/office/drawing/2014/main" id="{A3195EDB-2994-4489-9F9B-93ABE06D8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82" y="4281482"/>
            <a:ext cx="2359436" cy="2359436"/>
          </a:xfrm>
          <a:prstGeom prst="rect">
            <a:avLst/>
          </a:prstGeom>
        </p:spPr>
      </p:pic>
    </p:spTree>
    <p:extLst>
      <p:ext uri="{BB962C8B-B14F-4D97-AF65-F5344CB8AC3E}">
        <p14:creationId xmlns:p14="http://schemas.microsoft.com/office/powerpoint/2010/main" val="300376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1"/>
                                        </p:tgtEl>
                                      </p:cBhvr>
                                    </p:animEffect>
                                    <p:set>
                                      <p:cBhvr>
                                        <p:cTn id="1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C8310A0-3C84-4DC9-9C33-419CD9ABB0B6}"/>
              </a:ext>
            </a:extLst>
          </p:cNvPr>
          <p:cNvGrpSpPr/>
          <p:nvPr/>
        </p:nvGrpSpPr>
        <p:grpSpPr>
          <a:xfrm>
            <a:off x="2654195" y="903386"/>
            <a:ext cx="4599633" cy="5560914"/>
            <a:chOff x="3081976" y="978898"/>
            <a:chExt cx="4599633" cy="5560914"/>
          </a:xfrm>
        </p:grpSpPr>
        <p:pic>
          <p:nvPicPr>
            <p:cNvPr id="3074" name="Picture 2" descr="Image result for tiger">
              <a:extLst>
                <a:ext uri="{FF2B5EF4-FFF2-40B4-BE49-F238E27FC236}">
                  <a16:creationId xmlns:a16="http://schemas.microsoft.com/office/drawing/2014/main" id="{018185B5-3327-4C84-BBF3-821CB1417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1976" y="978898"/>
              <a:ext cx="1380279" cy="13802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beagle">
              <a:extLst>
                <a:ext uri="{FF2B5EF4-FFF2-40B4-BE49-F238E27FC236}">
                  <a16:creationId xmlns:a16="http://schemas.microsoft.com/office/drawing/2014/main" id="{A822462C-F709-431D-B682-C00380EB87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812" y="2766218"/>
              <a:ext cx="2102618" cy="132556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at">
              <a:extLst>
                <a:ext uri="{FF2B5EF4-FFF2-40B4-BE49-F238E27FC236}">
                  <a16:creationId xmlns:a16="http://schemas.microsoft.com/office/drawing/2014/main" id="{127A575F-C711-4DCD-9BA2-CFB8CEB53B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9721" y="2515622"/>
              <a:ext cx="1195178" cy="16017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snake">
              <a:extLst>
                <a:ext uri="{FF2B5EF4-FFF2-40B4-BE49-F238E27FC236}">
                  <a16:creationId xmlns:a16="http://schemas.microsoft.com/office/drawing/2014/main" id="{C8EBEA33-68F7-4539-B8F7-B09262DFEB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420524" y="3000276"/>
              <a:ext cx="1223629" cy="106295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bear">
              <a:extLst>
                <a:ext uri="{FF2B5EF4-FFF2-40B4-BE49-F238E27FC236}">
                  <a16:creationId xmlns:a16="http://schemas.microsoft.com/office/drawing/2014/main" id="{E7D766D9-B2A1-4EDA-9C7D-9C2DA0A843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8677" y="4496097"/>
              <a:ext cx="1998633" cy="1325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DEC67AF-8E20-4BF1-A4BB-AF7A94A89BF8}"/>
                </a:ext>
              </a:extLst>
            </p:cNvPr>
            <p:cNvPicPr>
              <a:picLocks noChangeAspect="1"/>
            </p:cNvPicPr>
            <p:nvPr/>
          </p:nvPicPr>
          <p:blipFill>
            <a:blip r:embed="rId8"/>
            <a:stretch>
              <a:fillRect/>
            </a:stretch>
          </p:blipFill>
          <p:spPr>
            <a:xfrm>
              <a:off x="5726875" y="4441380"/>
              <a:ext cx="1954734" cy="1380281"/>
            </a:xfrm>
            <a:prstGeom prst="rect">
              <a:avLst/>
            </a:prstGeom>
          </p:spPr>
        </p:pic>
        <p:pic>
          <p:nvPicPr>
            <p:cNvPr id="3088" name="Picture 16" descr="Image result for parrot">
              <a:extLst>
                <a:ext uri="{FF2B5EF4-FFF2-40B4-BE49-F238E27FC236}">
                  <a16:creationId xmlns:a16="http://schemas.microsoft.com/office/drawing/2014/main" id="{55C908B6-7C5C-4A3C-BE22-BFB3208A4C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9573" y="1009548"/>
              <a:ext cx="1275293" cy="12752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C101820-666A-49A4-A4E1-1F4E59A19DEF}"/>
                </a:ext>
              </a:extLst>
            </p:cNvPr>
            <p:cNvPicPr>
              <a:picLocks noChangeAspect="1"/>
            </p:cNvPicPr>
            <p:nvPr/>
          </p:nvPicPr>
          <p:blipFill>
            <a:blip r:embed="rId10"/>
            <a:stretch>
              <a:fillRect/>
            </a:stretch>
          </p:blipFill>
          <p:spPr>
            <a:xfrm>
              <a:off x="6255164" y="1118476"/>
              <a:ext cx="1223630" cy="1143059"/>
            </a:xfrm>
            <a:prstGeom prst="rect">
              <a:avLst/>
            </a:prstGeom>
          </p:spPr>
        </p:pic>
        <p:sp>
          <p:nvSpPr>
            <p:cNvPr id="18" name="TextBox 17">
              <a:extLst>
                <a:ext uri="{FF2B5EF4-FFF2-40B4-BE49-F238E27FC236}">
                  <a16:creationId xmlns:a16="http://schemas.microsoft.com/office/drawing/2014/main" id="{F4CAD0C7-00E6-4071-ABF9-2088E2251287}"/>
                </a:ext>
              </a:extLst>
            </p:cNvPr>
            <p:cNvSpPr txBox="1"/>
            <p:nvPr/>
          </p:nvSpPr>
          <p:spPr>
            <a:xfrm>
              <a:off x="4929721" y="5955037"/>
              <a:ext cx="2089229" cy="584775"/>
            </a:xfrm>
            <a:prstGeom prst="rect">
              <a:avLst/>
            </a:prstGeom>
            <a:noFill/>
          </p:spPr>
          <p:txBody>
            <a:bodyPr wrap="square" rtlCol="0">
              <a:spAutoFit/>
            </a:bodyPr>
            <a:lstStyle/>
            <a:p>
              <a:r>
                <a:rPr lang="en-AU" sz="3200" dirty="0"/>
                <a:t>…</a:t>
              </a:r>
            </a:p>
          </p:txBody>
        </p:sp>
      </p:grpSp>
      <p:grpSp>
        <p:nvGrpSpPr>
          <p:cNvPr id="25" name="Group 24">
            <a:extLst>
              <a:ext uri="{FF2B5EF4-FFF2-40B4-BE49-F238E27FC236}">
                <a16:creationId xmlns:a16="http://schemas.microsoft.com/office/drawing/2014/main" id="{EABD63D6-A73F-4275-8977-7733EFF7AA29}"/>
              </a:ext>
            </a:extLst>
          </p:cNvPr>
          <p:cNvGrpSpPr/>
          <p:nvPr/>
        </p:nvGrpSpPr>
        <p:grpSpPr>
          <a:xfrm>
            <a:off x="7549453" y="651607"/>
            <a:ext cx="4104934" cy="5939463"/>
            <a:chOff x="7642599" y="872206"/>
            <a:chExt cx="4104934" cy="5939463"/>
          </a:xfrm>
        </p:grpSpPr>
        <p:pic>
          <p:nvPicPr>
            <p:cNvPr id="3092" name="Picture 20" descr="Image result for ä¸äº¬å¤§çç«">
              <a:extLst>
                <a:ext uri="{FF2B5EF4-FFF2-40B4-BE49-F238E27FC236}">
                  <a16:creationId xmlns:a16="http://schemas.microsoft.com/office/drawing/2014/main" id="{98FC7B4F-8A25-4987-A2C2-D2ECB71378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44803" y="3166095"/>
              <a:ext cx="1415075" cy="1510117"/>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Image result for æ°å å¡å¤§çç«">
              <a:extLst>
                <a:ext uri="{FF2B5EF4-FFF2-40B4-BE49-F238E27FC236}">
                  <a16:creationId xmlns:a16="http://schemas.microsoft.com/office/drawing/2014/main" id="{D8993A20-8FFA-455C-9D06-7F5E25A6C49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57710" y="2814164"/>
              <a:ext cx="2306529" cy="143517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BB4234F5-E4FD-41EB-96E5-AEEDB427CC8E}"/>
                </a:ext>
              </a:extLst>
            </p:cNvPr>
            <p:cNvPicPr>
              <a:picLocks noChangeAspect="1"/>
            </p:cNvPicPr>
            <p:nvPr/>
          </p:nvPicPr>
          <p:blipFill>
            <a:blip r:embed="rId13"/>
            <a:stretch>
              <a:fillRect/>
            </a:stretch>
          </p:blipFill>
          <p:spPr>
            <a:xfrm>
              <a:off x="9607473" y="976966"/>
              <a:ext cx="2140060" cy="1682836"/>
            </a:xfrm>
            <a:prstGeom prst="rect">
              <a:avLst/>
            </a:prstGeom>
          </p:spPr>
        </p:pic>
        <p:pic>
          <p:nvPicPr>
            <p:cNvPr id="20" name="Picture 19">
              <a:extLst>
                <a:ext uri="{FF2B5EF4-FFF2-40B4-BE49-F238E27FC236}">
                  <a16:creationId xmlns:a16="http://schemas.microsoft.com/office/drawing/2014/main" id="{9ACB18D8-9E0B-4C58-904F-D552148FE62C}"/>
                </a:ext>
              </a:extLst>
            </p:cNvPr>
            <p:cNvPicPr>
              <a:picLocks noChangeAspect="1"/>
            </p:cNvPicPr>
            <p:nvPr/>
          </p:nvPicPr>
          <p:blipFill>
            <a:blip r:embed="rId14"/>
            <a:stretch>
              <a:fillRect/>
            </a:stretch>
          </p:blipFill>
          <p:spPr>
            <a:xfrm>
              <a:off x="7642599" y="872206"/>
              <a:ext cx="1924149" cy="1435174"/>
            </a:xfrm>
            <a:prstGeom prst="rect">
              <a:avLst/>
            </a:prstGeom>
          </p:spPr>
        </p:pic>
        <p:pic>
          <p:nvPicPr>
            <p:cNvPr id="22" name="Picture 21">
              <a:extLst>
                <a:ext uri="{FF2B5EF4-FFF2-40B4-BE49-F238E27FC236}">
                  <a16:creationId xmlns:a16="http://schemas.microsoft.com/office/drawing/2014/main" id="{3D56235C-2755-4E7F-A6B9-BCCBFB429455}"/>
                </a:ext>
              </a:extLst>
            </p:cNvPr>
            <p:cNvPicPr>
              <a:picLocks noChangeAspect="1"/>
            </p:cNvPicPr>
            <p:nvPr/>
          </p:nvPicPr>
          <p:blipFill>
            <a:blip r:embed="rId15"/>
            <a:stretch>
              <a:fillRect/>
            </a:stretch>
          </p:blipFill>
          <p:spPr>
            <a:xfrm>
              <a:off x="7974491" y="4722168"/>
              <a:ext cx="1511546" cy="1571212"/>
            </a:xfrm>
            <a:prstGeom prst="rect">
              <a:avLst/>
            </a:prstGeom>
          </p:spPr>
        </p:pic>
        <p:pic>
          <p:nvPicPr>
            <p:cNvPr id="23" name="Picture 22">
              <a:extLst>
                <a:ext uri="{FF2B5EF4-FFF2-40B4-BE49-F238E27FC236}">
                  <a16:creationId xmlns:a16="http://schemas.microsoft.com/office/drawing/2014/main" id="{BBDE0DD0-4E7F-44B9-AE33-940476DD4123}"/>
                </a:ext>
              </a:extLst>
            </p:cNvPr>
            <p:cNvPicPr>
              <a:picLocks noChangeAspect="1"/>
            </p:cNvPicPr>
            <p:nvPr/>
          </p:nvPicPr>
          <p:blipFill>
            <a:blip r:embed="rId16"/>
            <a:stretch>
              <a:fillRect/>
            </a:stretch>
          </p:blipFill>
          <p:spPr>
            <a:xfrm>
              <a:off x="9778919" y="4862932"/>
              <a:ext cx="1682359" cy="1510117"/>
            </a:xfrm>
            <a:prstGeom prst="rect">
              <a:avLst/>
            </a:prstGeom>
          </p:spPr>
        </p:pic>
        <p:sp>
          <p:nvSpPr>
            <p:cNvPr id="39" name="TextBox 38">
              <a:extLst>
                <a:ext uri="{FF2B5EF4-FFF2-40B4-BE49-F238E27FC236}">
                  <a16:creationId xmlns:a16="http://schemas.microsoft.com/office/drawing/2014/main" id="{A5EF4DF9-6622-4420-8F2C-504F12164CFF}"/>
                </a:ext>
              </a:extLst>
            </p:cNvPr>
            <p:cNvSpPr txBox="1"/>
            <p:nvPr/>
          </p:nvSpPr>
          <p:spPr>
            <a:xfrm>
              <a:off x="9200188" y="6226894"/>
              <a:ext cx="2089229" cy="584775"/>
            </a:xfrm>
            <a:prstGeom prst="rect">
              <a:avLst/>
            </a:prstGeom>
            <a:noFill/>
          </p:spPr>
          <p:txBody>
            <a:bodyPr wrap="square" rtlCol="0">
              <a:spAutoFit/>
            </a:bodyPr>
            <a:lstStyle/>
            <a:p>
              <a:r>
                <a:rPr lang="en-AU" sz="3200" dirty="0"/>
                <a:t>…</a:t>
              </a:r>
            </a:p>
          </p:txBody>
        </p:sp>
      </p:grpSp>
      <p:pic>
        <p:nvPicPr>
          <p:cNvPr id="1026" name="Picture 2" descr="Image result for å¤§çç«">
            <a:extLst>
              <a:ext uri="{FF2B5EF4-FFF2-40B4-BE49-F238E27FC236}">
                <a16:creationId xmlns:a16="http://schemas.microsoft.com/office/drawing/2014/main" id="{713D83EF-8329-49B9-B14F-5F1D6F05CBF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2195" y="2757610"/>
            <a:ext cx="1820184" cy="20683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CC9C965-2E74-4CFE-ACB3-30FF84ED1CF0}"/>
              </a:ext>
            </a:extLst>
          </p:cNvPr>
          <p:cNvSpPr/>
          <p:nvPr/>
        </p:nvSpPr>
        <p:spPr>
          <a:xfrm>
            <a:off x="2552079" y="656331"/>
            <a:ext cx="4895258" cy="572063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35D3311A-7F34-44BB-BAF8-12106D8D5391}"/>
              </a:ext>
            </a:extLst>
          </p:cNvPr>
          <p:cNvSpPr/>
          <p:nvPr/>
        </p:nvSpPr>
        <p:spPr>
          <a:xfrm>
            <a:off x="2320907" y="324550"/>
            <a:ext cx="9597977" cy="6281014"/>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5001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395A14-4CC3-4099-B47C-DA3113922000}"/>
              </a:ext>
            </a:extLst>
          </p:cNvPr>
          <p:cNvPicPr>
            <a:picLocks noChangeAspect="1"/>
          </p:cNvPicPr>
          <p:nvPr/>
        </p:nvPicPr>
        <p:blipFill>
          <a:blip r:embed="rId2"/>
          <a:stretch>
            <a:fillRect/>
          </a:stretch>
        </p:blipFill>
        <p:spPr>
          <a:xfrm>
            <a:off x="931316" y="873038"/>
            <a:ext cx="10329367" cy="5769061"/>
          </a:xfrm>
          <a:prstGeom prst="rect">
            <a:avLst/>
          </a:prstGeom>
        </p:spPr>
      </p:pic>
      <p:sp>
        <p:nvSpPr>
          <p:cNvPr id="5" name="TextBox 4">
            <a:extLst>
              <a:ext uri="{FF2B5EF4-FFF2-40B4-BE49-F238E27FC236}">
                <a16:creationId xmlns:a16="http://schemas.microsoft.com/office/drawing/2014/main" id="{A2FB7C4C-8ABC-4AB2-93D1-FE809DF1E307}"/>
              </a:ext>
            </a:extLst>
          </p:cNvPr>
          <p:cNvSpPr txBox="1"/>
          <p:nvPr/>
        </p:nvSpPr>
        <p:spPr>
          <a:xfrm>
            <a:off x="5867399" y="460228"/>
            <a:ext cx="2095500" cy="461665"/>
          </a:xfrm>
          <a:prstGeom prst="rect">
            <a:avLst/>
          </a:prstGeom>
          <a:noFill/>
        </p:spPr>
        <p:txBody>
          <a:bodyPr wrap="square" rtlCol="0">
            <a:spAutoFit/>
          </a:bodyPr>
          <a:lstStyle/>
          <a:p>
            <a:r>
              <a:rPr lang="en-AU" sz="2400" dirty="0">
                <a:latin typeface="Arial" panose="020B0604020202020204" pitchFamily="34" charset="0"/>
                <a:cs typeface="Arial" panose="020B0604020202020204" pitchFamily="34" charset="0"/>
              </a:rPr>
              <a:t>Differentiation</a:t>
            </a:r>
          </a:p>
        </p:txBody>
      </p:sp>
    </p:spTree>
    <p:extLst>
      <p:ext uri="{BB962C8B-B14F-4D97-AF65-F5344CB8AC3E}">
        <p14:creationId xmlns:p14="http://schemas.microsoft.com/office/powerpoint/2010/main" val="4242864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858F8-E76E-4C3D-ACFD-E3F21563DDF5}"/>
              </a:ext>
            </a:extLst>
          </p:cNvPr>
          <p:cNvSpPr>
            <a:spLocks noGrp="1"/>
          </p:cNvSpPr>
          <p:nvPr>
            <p:ph type="title"/>
          </p:nvPr>
        </p:nvSpPr>
        <p:spPr/>
        <p:txBody>
          <a:bodyPr/>
          <a:lstStyle/>
          <a:p>
            <a:r>
              <a:rPr lang="en-AU" dirty="0"/>
              <a:t>Information and differentiation</a:t>
            </a:r>
          </a:p>
        </p:txBody>
      </p:sp>
      <p:sp>
        <p:nvSpPr>
          <p:cNvPr id="3" name="Content Placeholder 2">
            <a:extLst>
              <a:ext uri="{FF2B5EF4-FFF2-40B4-BE49-F238E27FC236}">
                <a16:creationId xmlns:a16="http://schemas.microsoft.com/office/drawing/2014/main" id="{C226E54C-2EFA-4D25-88EB-BC723A46624E}"/>
              </a:ext>
            </a:extLst>
          </p:cNvPr>
          <p:cNvSpPr>
            <a:spLocks noGrp="1"/>
          </p:cNvSpPr>
          <p:nvPr>
            <p:ph idx="1"/>
          </p:nvPr>
        </p:nvSpPr>
        <p:spPr>
          <a:xfrm>
            <a:off x="1221204" y="2647238"/>
            <a:ext cx="9827796" cy="1505662"/>
          </a:xfrm>
          <a:solidFill>
            <a:schemeClr val="accent1">
              <a:lumMod val="20000"/>
              <a:lumOff val="80000"/>
            </a:schemeClr>
          </a:solidFill>
        </p:spPr>
        <p:txBody>
          <a:bodyPr>
            <a:noAutofit/>
          </a:bodyPr>
          <a:lstStyle/>
          <a:p>
            <a:pPr marL="0" indent="0" algn="ctr">
              <a:lnSpc>
                <a:spcPct val="100000"/>
              </a:lnSpc>
              <a:buNone/>
            </a:pPr>
            <a:r>
              <a:rPr lang="en-AU" dirty="0">
                <a:latin typeface="Corbel" panose="020B0503020204020204" pitchFamily="34" charset="0"/>
              </a:rPr>
              <a:t>Information theory (Shannon, 1948): The amount of information that an event carries is characterized by the number of alternatives it can exclude</a:t>
            </a:r>
          </a:p>
        </p:txBody>
      </p:sp>
    </p:spTree>
    <p:extLst>
      <p:ext uri="{BB962C8B-B14F-4D97-AF65-F5344CB8AC3E}">
        <p14:creationId xmlns:p14="http://schemas.microsoft.com/office/powerpoint/2010/main" val="310660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858F8-E76E-4C3D-ACFD-E3F21563DDF5}"/>
              </a:ext>
            </a:extLst>
          </p:cNvPr>
          <p:cNvSpPr>
            <a:spLocks noGrp="1"/>
          </p:cNvSpPr>
          <p:nvPr>
            <p:ph type="title"/>
          </p:nvPr>
        </p:nvSpPr>
        <p:spPr/>
        <p:txBody>
          <a:bodyPr/>
          <a:lstStyle/>
          <a:p>
            <a:r>
              <a:rPr lang="en-AU" dirty="0"/>
              <a:t>Information and differentiation</a:t>
            </a:r>
          </a:p>
        </p:txBody>
      </p:sp>
      <p:sp>
        <p:nvSpPr>
          <p:cNvPr id="7" name="TextBox 6">
            <a:extLst>
              <a:ext uri="{FF2B5EF4-FFF2-40B4-BE49-F238E27FC236}">
                <a16:creationId xmlns:a16="http://schemas.microsoft.com/office/drawing/2014/main" id="{ECFAA965-E2E7-41E7-A4F3-02516E3A4D08}"/>
              </a:ext>
            </a:extLst>
          </p:cNvPr>
          <p:cNvSpPr txBox="1"/>
          <p:nvPr/>
        </p:nvSpPr>
        <p:spPr>
          <a:xfrm>
            <a:off x="584200" y="3392844"/>
            <a:ext cx="3022600" cy="954107"/>
          </a:xfrm>
          <a:prstGeom prst="rect">
            <a:avLst/>
          </a:prstGeom>
          <a:noFill/>
        </p:spPr>
        <p:txBody>
          <a:bodyPr wrap="square" rtlCol="0">
            <a:spAutoFit/>
          </a:bodyPr>
          <a:lstStyle/>
          <a:p>
            <a:r>
              <a:rPr lang="en-AU" sz="2800" dirty="0"/>
              <a:t>Information of a visual experience</a:t>
            </a:r>
          </a:p>
        </p:txBody>
      </p:sp>
      <p:sp>
        <p:nvSpPr>
          <p:cNvPr id="8" name="TextBox 7">
            <a:extLst>
              <a:ext uri="{FF2B5EF4-FFF2-40B4-BE49-F238E27FC236}">
                <a16:creationId xmlns:a16="http://schemas.microsoft.com/office/drawing/2014/main" id="{A5A6C72A-8AAA-407D-AAB9-160E08F3F99E}"/>
              </a:ext>
            </a:extLst>
          </p:cNvPr>
          <p:cNvSpPr txBox="1"/>
          <p:nvPr/>
        </p:nvSpPr>
        <p:spPr>
          <a:xfrm>
            <a:off x="3232150" y="3577509"/>
            <a:ext cx="1422400" cy="584775"/>
          </a:xfrm>
          <a:prstGeom prst="rect">
            <a:avLst/>
          </a:prstGeom>
          <a:noFill/>
        </p:spPr>
        <p:txBody>
          <a:bodyPr wrap="square" rtlCol="0">
            <a:spAutoFit/>
          </a:bodyPr>
          <a:lstStyle/>
          <a:p>
            <a:r>
              <a:rPr lang="en-AU" sz="3200" dirty="0"/>
              <a:t>=</a:t>
            </a:r>
            <a:endParaRPr lang="en-AU" sz="2000" dirty="0"/>
          </a:p>
        </p:txBody>
      </p:sp>
      <p:grpSp>
        <p:nvGrpSpPr>
          <p:cNvPr id="15" name="Group 14">
            <a:extLst>
              <a:ext uri="{FF2B5EF4-FFF2-40B4-BE49-F238E27FC236}">
                <a16:creationId xmlns:a16="http://schemas.microsoft.com/office/drawing/2014/main" id="{85442FEC-D25A-4479-8A2F-EF110423DCB8}"/>
              </a:ext>
            </a:extLst>
          </p:cNvPr>
          <p:cNvGrpSpPr/>
          <p:nvPr/>
        </p:nvGrpSpPr>
        <p:grpSpPr>
          <a:xfrm>
            <a:off x="3943350" y="1555393"/>
            <a:ext cx="5041900" cy="4937482"/>
            <a:chOff x="3943350" y="1555393"/>
            <a:chExt cx="5041900" cy="4937482"/>
          </a:xfrm>
        </p:grpSpPr>
        <p:sp>
          <p:nvSpPr>
            <p:cNvPr id="12" name="Oval 11">
              <a:extLst>
                <a:ext uri="{FF2B5EF4-FFF2-40B4-BE49-F238E27FC236}">
                  <a16:creationId xmlns:a16="http://schemas.microsoft.com/office/drawing/2014/main" id="{BE0A04ED-AB62-427C-81E9-EA34452CF00E}"/>
                </a:ext>
              </a:extLst>
            </p:cNvPr>
            <p:cNvSpPr/>
            <p:nvPr/>
          </p:nvSpPr>
          <p:spPr>
            <a:xfrm>
              <a:off x="3943350" y="1555393"/>
              <a:ext cx="5041900" cy="4937482"/>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C3481D79-92EE-4022-BB3F-76E1D80A2D92}"/>
                </a:ext>
              </a:extLst>
            </p:cNvPr>
            <p:cNvSpPr txBox="1"/>
            <p:nvPr/>
          </p:nvSpPr>
          <p:spPr>
            <a:xfrm>
              <a:off x="5527677" y="3700619"/>
              <a:ext cx="2349500" cy="461665"/>
            </a:xfrm>
            <a:prstGeom prst="rect">
              <a:avLst/>
            </a:prstGeom>
            <a:noFill/>
          </p:spPr>
          <p:txBody>
            <a:bodyPr wrap="square" rtlCol="0">
              <a:spAutoFit/>
            </a:bodyPr>
            <a:lstStyle/>
            <a:p>
              <a:r>
                <a:rPr lang="en-AU" sz="2400" dirty="0"/>
                <a:t>Contents absent</a:t>
              </a:r>
            </a:p>
          </p:txBody>
        </p:sp>
      </p:grpSp>
      <p:grpSp>
        <p:nvGrpSpPr>
          <p:cNvPr id="13" name="Group 12">
            <a:extLst>
              <a:ext uri="{FF2B5EF4-FFF2-40B4-BE49-F238E27FC236}">
                <a16:creationId xmlns:a16="http://schemas.microsoft.com/office/drawing/2014/main" id="{1B211F66-C2FA-493D-8E38-3A1D24DA7524}"/>
              </a:ext>
            </a:extLst>
          </p:cNvPr>
          <p:cNvGrpSpPr/>
          <p:nvPr/>
        </p:nvGrpSpPr>
        <p:grpSpPr>
          <a:xfrm>
            <a:off x="3943350" y="3199613"/>
            <a:ext cx="1527175" cy="1463675"/>
            <a:chOff x="3962400" y="3285984"/>
            <a:chExt cx="1527175" cy="1463675"/>
          </a:xfrm>
        </p:grpSpPr>
        <p:sp>
          <p:nvSpPr>
            <p:cNvPr id="6" name="Oval 5">
              <a:extLst>
                <a:ext uri="{FF2B5EF4-FFF2-40B4-BE49-F238E27FC236}">
                  <a16:creationId xmlns:a16="http://schemas.microsoft.com/office/drawing/2014/main" id="{631D8F42-D764-4F95-AD95-9C340382CC83}"/>
                </a:ext>
              </a:extLst>
            </p:cNvPr>
            <p:cNvSpPr/>
            <p:nvPr/>
          </p:nvSpPr>
          <p:spPr>
            <a:xfrm>
              <a:off x="3962400" y="3285984"/>
              <a:ext cx="1422400" cy="1463675"/>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BDC323EF-4609-4BDC-8532-3E41C5282C72}"/>
                </a:ext>
              </a:extLst>
            </p:cNvPr>
            <p:cNvSpPr txBox="1"/>
            <p:nvPr/>
          </p:nvSpPr>
          <p:spPr>
            <a:xfrm>
              <a:off x="4159250" y="3681955"/>
              <a:ext cx="1330325" cy="707886"/>
            </a:xfrm>
            <a:prstGeom prst="rect">
              <a:avLst/>
            </a:prstGeom>
            <a:noFill/>
          </p:spPr>
          <p:txBody>
            <a:bodyPr wrap="square" rtlCol="0">
              <a:spAutoFit/>
            </a:bodyPr>
            <a:lstStyle/>
            <a:p>
              <a:r>
                <a:rPr lang="en-AU" sz="2000" dirty="0"/>
                <a:t>Contents present</a:t>
              </a:r>
            </a:p>
          </p:txBody>
        </p:sp>
      </p:grpSp>
    </p:spTree>
    <p:extLst>
      <p:ext uri="{BB962C8B-B14F-4D97-AF65-F5344CB8AC3E}">
        <p14:creationId xmlns:p14="http://schemas.microsoft.com/office/powerpoint/2010/main" val="121289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20A4B-F9D9-4D85-A8B3-54D2DBC745C0}"/>
              </a:ext>
            </a:extLst>
          </p:cNvPr>
          <p:cNvSpPr>
            <a:spLocks noGrp="1"/>
          </p:cNvSpPr>
          <p:nvPr>
            <p:ph type="title"/>
          </p:nvPr>
        </p:nvSpPr>
        <p:spPr/>
        <p:txBody>
          <a:bodyPr/>
          <a:lstStyle/>
          <a:p>
            <a:r>
              <a:rPr lang="en-AU" dirty="0"/>
              <a:t>Research question</a:t>
            </a:r>
          </a:p>
        </p:txBody>
      </p:sp>
      <p:sp>
        <p:nvSpPr>
          <p:cNvPr id="3" name="Content Placeholder 2">
            <a:extLst>
              <a:ext uri="{FF2B5EF4-FFF2-40B4-BE49-F238E27FC236}">
                <a16:creationId xmlns:a16="http://schemas.microsoft.com/office/drawing/2014/main" id="{4F72DC23-F42B-41C5-AF8C-2F0C5810C00C}"/>
              </a:ext>
            </a:extLst>
          </p:cNvPr>
          <p:cNvSpPr>
            <a:spLocks noGrp="1"/>
          </p:cNvSpPr>
          <p:nvPr>
            <p:ph idx="1"/>
          </p:nvPr>
        </p:nvSpPr>
        <p:spPr>
          <a:xfrm>
            <a:off x="838200" y="1690688"/>
            <a:ext cx="10515600" cy="3799652"/>
          </a:xfrm>
        </p:spPr>
        <p:txBody>
          <a:bodyPr>
            <a:normAutofit/>
          </a:bodyPr>
          <a:lstStyle/>
          <a:p>
            <a:pPr marL="0" indent="0">
              <a:spcAft>
                <a:spcPts val="1200"/>
              </a:spcAft>
              <a:buNone/>
            </a:pPr>
            <a:endParaRPr lang="en-AU" dirty="0">
              <a:latin typeface="Corbel" panose="020B0503020204020204" pitchFamily="34" charset="0"/>
            </a:endParaRPr>
          </a:p>
          <a:p>
            <a:pPr marL="0" indent="0">
              <a:lnSpc>
                <a:spcPct val="150000"/>
              </a:lnSpc>
              <a:spcAft>
                <a:spcPts val="1200"/>
              </a:spcAft>
              <a:buNone/>
            </a:pPr>
            <a:r>
              <a:rPr lang="en-AU" dirty="0">
                <a:latin typeface="Corbel" panose="020B0503020204020204" pitchFamily="34" charset="0"/>
              </a:rPr>
              <a:t>How informative is a moment of visual experience, as characterized by observers’ ability to differentiate contents present and absent in a briefly-presented image?</a:t>
            </a:r>
          </a:p>
          <a:p>
            <a:pPr lvl="1"/>
            <a:endParaRPr lang="en-AU" dirty="0">
              <a:latin typeface="Corbel" panose="020B0503020204020204" pitchFamily="34" charset="0"/>
            </a:endParaRPr>
          </a:p>
        </p:txBody>
      </p:sp>
    </p:spTree>
    <p:extLst>
      <p:ext uri="{BB962C8B-B14F-4D97-AF65-F5344CB8AC3E}">
        <p14:creationId xmlns:p14="http://schemas.microsoft.com/office/powerpoint/2010/main" val="2897871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13133</TotalTime>
  <Words>2496</Words>
  <Application>Microsoft Office PowerPoint</Application>
  <PresentationFormat>Widescreen</PresentationFormat>
  <Paragraphs>296</Paragraphs>
  <Slides>43</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Calibri Light</vt:lpstr>
      <vt:lpstr>Corbel</vt:lpstr>
      <vt:lpstr>Wingdings</vt:lpstr>
      <vt:lpstr>Office Theme</vt:lpstr>
      <vt:lpstr>The information capacity of visual experience at a brief glance</vt:lpstr>
      <vt:lpstr>Information as contents of perception</vt:lpstr>
      <vt:lpstr>Information as contents of perception?</vt:lpstr>
      <vt:lpstr>Information as differentiation</vt:lpstr>
      <vt:lpstr>PowerPoint Presentation</vt:lpstr>
      <vt:lpstr>PowerPoint Presentation</vt:lpstr>
      <vt:lpstr>Information and differentiation</vt:lpstr>
      <vt:lpstr>Information and differentiation</vt:lpstr>
      <vt:lpstr>Research question</vt:lpstr>
      <vt:lpstr>Experiment task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General methods</vt:lpstr>
      <vt:lpstr>Levels of differentiation</vt:lpstr>
      <vt:lpstr>General differentiation</vt:lpstr>
      <vt:lpstr>General differentiation</vt:lpstr>
      <vt:lpstr>General differentiation</vt:lpstr>
      <vt:lpstr>General differentiation: Results</vt:lpstr>
      <vt:lpstr>Fine-grained differentiation?</vt:lpstr>
      <vt:lpstr>Fine-grained differentiation?</vt:lpstr>
      <vt:lpstr>PowerPoint Presentation</vt:lpstr>
      <vt:lpstr>Fine-grained differentiation</vt:lpstr>
      <vt:lpstr>Fine-grained differentiation</vt:lpstr>
      <vt:lpstr>PowerPoint Presentation</vt:lpstr>
      <vt:lpstr>Discussion</vt:lpstr>
      <vt:lpstr>Future directions</vt:lpstr>
      <vt:lpstr>Future directions</vt:lpstr>
      <vt:lpstr>Significance and innovation</vt:lpstr>
      <vt:lpstr>Acknowledgement</vt:lpstr>
      <vt:lpstr>Acknowledgement</vt:lpstr>
      <vt:lpstr>Thank you</vt:lpstr>
      <vt:lpstr>Supplementary slide</vt:lpstr>
      <vt:lpstr>Supplementary slide</vt:lpstr>
      <vt:lpstr>Methods: Images and patches</vt:lpstr>
      <vt:lpstr>Methods: Images and patches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scene experiment with visual patch probes</dc:title>
  <dc:creator>qianchen liang</dc:creator>
  <cp:lastModifiedBy>Liang Qianchen</cp:lastModifiedBy>
  <cp:revision>277</cp:revision>
  <cp:lastPrinted>2019-10-01T05:03:27Z</cp:lastPrinted>
  <dcterms:created xsi:type="dcterms:W3CDTF">2019-03-20T10:12:27Z</dcterms:created>
  <dcterms:modified xsi:type="dcterms:W3CDTF">2019-10-16T12:41:45Z</dcterms:modified>
</cp:coreProperties>
</file>